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ink/inkAction1.xml" ContentType="application/vnd.ms-office.inkAction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ink/inkAction2.xml" ContentType="application/vnd.ms-office.inkAction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ink/inkAction3.xml" ContentType="application/vnd.ms-office.inkAction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ink/inkAction4.xml" ContentType="application/vnd.ms-office.inkAction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ink/inkAction5.xml" ContentType="application/vnd.ms-office.inkAction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ink/inkAction6.xml" ContentType="application/vnd.ms-office.inkAction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ink/inkAction7.xml" ContentType="application/vnd.ms-office.inkAction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ink/inkAction8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68" r:id="rId3"/>
    <p:sldId id="270" r:id="rId4"/>
    <p:sldId id="283" r:id="rId5"/>
    <p:sldId id="284" r:id="rId6"/>
    <p:sldId id="285" r:id="rId7"/>
    <p:sldId id="271" r:id="rId8"/>
    <p:sldId id="272" r:id="rId9"/>
    <p:sldId id="274" r:id="rId10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rgun, Funda" initials="EF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howGuides="1">
      <p:cViewPr varScale="1">
        <p:scale>
          <a:sx n="115" d="100"/>
          <a:sy n="115" d="100"/>
        </p:scale>
        <p:origin x="224" y="208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7/26/19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8-09-23T21:40:52.442Z"/>
    </inkml:context>
    <inkml:brush xml:id="br0">
      <inkml:brushProperty name="width" value="0.07905" units="cm"/>
      <inkml:brushProperty name="height" value="0.07905" units="cm"/>
      <inkml:brushProperty name="color" value="#0000FF"/>
    </inkml:brush>
    <inkml:brush xml:id="br1">
      <inkml:brushProperty name="width" value="0.07905" units="cm"/>
      <inkml:brushProperty name="height" value="0.07905" units="cm"/>
      <inkml:brushProperty name="color" value="#7030A0"/>
    </inkml:brush>
    <inkml:brush xml:id="br2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94378">
    <iact:property name="dataType"/>
    <iact:actionData xml:id="d0">
      <inkml:trace xmlns:inkml="http://www.w3.org/2003/InkML" xml:id="stk0" contextRef="#ctx0" brushRef="#br0">2650 435 0,'0'0'16,"0"0"-16,-56 -136 0,12 68 0,4 12 41,-12 8 -41,8 20 15,-8 8 1,-8 0 -16,8 16 0,0 0 31,12 12 -31,4 -12 0,-8 16 16,8 -8 0,-12 0 -1,-4 -12 -15,0 0 16,8 0 -16,-8 4 15,-8 4 -15,0 8 32,-8 4 -32,12 8 0,0 -16 15,-8 8 -15,8 -16 32,-28 4 -32,0 -8 15,-4 8 -15,8 8 16,8 -4 -16,0 4 31,12 12 -31,16 0 0,-16 16 31,8 -8 -31,-4 8 16,12 4 0,-8 0 -16,-4 -4 0,12 -4 15,0 0 -15,0 4 47,0 4 -47,8 4 0,8 12 16,0 0 -16,0 -24 0,4 0 15,4 0 -15,4 4 32,4 8 -32,-4 0 0,12 0 31,-12 -4 -31,8 16 0,-4 -4 24,8 -12 -24,12 8 0,4 8 31,-4 4 -31,8 -12 0,12 16 32,8 8 -32,4 -4 0,-16 -8 15,0 -8 1,8 0 -1,8 8 -15,-4 0 0,16 -8 32,-12 -12 -32,4 8 0,4 -12 15,0 0 -15,-8 0 32,8 -4 -32,-16 -20 15,8 12 -15,4 0 16,4 0 -16,0 0 31,4 -12 -31,-8 -4 0,12 16 31,-8 -12 -31,0 4 0,8 8 32,-4 4 -32,8 -8 0,-16 -8 15,20 -8 -15,-4 4 31,0 -12 -31,12 8 0,-24 8 32,8 -8 -32,-12 4 0,12 -12 31,-8 4 -31,4 4 0,-12 0 16,0 -8 -16,4 -4 31,0 -8 -31,8 -8 0,0 12 31,0 4 -31,-4 4 0,0 0 16,-4 0 -16,-8 -4 30,0 -4 -30,-4 4 16,-4 -4 -16,0 -4 15,0 -16 -15,4 0 31,-8 -4 -31,4 4 0,-8 4 32,8 8 -32,-12 -16 0,8 -8 31,0 -8 -31,-8 -8 0,-4 -16 16,4 4 -16,-12 -16 31,0 24 -31,-4 16 15,-4 4 -15,8 8 16,-4 4 -16,4 4 31,-4 -12 -31,0 -4 0,4 0 16,12 -16 -16,-20 -12 31,4 12 -31,-12 -12 0,4 24 31,0 12 -31,4 8 0,-4 4 32,-4 -4 -32,4 0 0,-8 -16 31,4 0 -31,-16 -24 0,0 -4 16,8 -20 -16,-8 24 31,0 0 -31,16 8 15,-4 -12 1,24 -80 -16,-8 152 0,0 0 31,0 0 -31</inkml:trace>
    </iact:actionData>
  </iact:action>
  <iact:action type="add" startTime="97517">
    <iact:property name="dataType"/>
    <iact:actionData xml:id="d1">
      <inkml:trace xmlns:inkml="http://www.w3.org/2003/InkML" xml:id="stk1" contextRef="#ctx0" brushRef="#br0">6266 423 0,'0'0'15,"-88"-40"-15,8 4 0,4 0 16,-4 4 -16,4 4 15,0 4 -15,-16 24 48,0 0 -48,0 4 15,8 -8 -15,-12 -4 16,0 -12 -16,-4 16 31,4 4 -31,0 0 0,12 12 31,4 -4 -31,-8 0 0,-8 -8 32,-4 4 -32,8 -4 0,4 0 15,-4 -8 -15,12 4 32,-16 8 -32,16 0 0,4 16 31,4 8 -31,0 12 0,8 -12 31,-4 4 -31,12 -8 16,8 -8 -1,0 8 -15,4 -16 0,-12 20 16,-16 8 -16,16 8 31,4 -20 -31,12 0 0,0 4 31,12 4 -31,0 0 0,0 -4 32,0 0 -32,0 16 0,-8 -4 15,4 0 -15,-4 4 32,8 4 -32,12 -12 0,-20 -4 31,20 4 -31,4 8 0,0 16 47,-4 20 -47,8 -8 0,0 -8 15,12 -8 -15,0 -4 0,12 0 32,-4 0 -32,8 12 0,16 16 31,12 -4 -31,-12 4 0,16 -8 15,-16 -4 -15,4 -4 32,4 -8 -32,12 8 0,-8 -20 15,4 20 -15,4 -20 32,4 -4 -32,12 0 0,0 12 31,4 -12 -31,-4 0 0,-8 -8 31,0 4 -31,-16 -20 0,4 4 16,20 8 -16,4 -8 31,16 -20 -31,-12 0 0,-12 4 31,-16 0 -31,4 4 0,4 -8 31,8 4 -31,0 12 0,-8 -4 16,16 -16 -16,-4 0 31,0 -4 -31,4 0 32,-20 0 -32,-4 -4 15,4 8 -15,16 12 0,8 -4 16,0 -12 -16,-4 0 47,-20 -4 -47,-4 8 0,8 0 15,8 4 -15,4 -4 0,4 0 16,-4 -4 -16,4 -12 47,-4 -12 -47,8 -8 0,-28 -4 15,-8 4 -15,-8 4 0,4 -12 16,-4 -4 -16,12 0 31,-4 0 -31,-4 8 16,-4 -4 0,-16 16 -1,4 -8 -15,0 -4 0,-4 -4 16,12 -12 -16,-8 -4 15,-4 -12 -15,-16 -12 32,-12 -12 -32,-8 4 15,16 8 -15,-4 20 16,4 16 0,-8 -4 -1,-4 -4 -15,-28 -16 0,-8 -12 31,-8 -4 -31,-12 0 0,-4 4 16,-16 4 -16,16 8 31,8 12 -31,0 20 16,-28 0 -16,0 8 16,92 36 -16,0 0 0,0 0 31</inkml:trace>
    </iact:actionData>
  </iact:action>
  <iact:action type="add" startTime="99898">
    <iact:property name="dataType"/>
    <iact:actionData xml:id="d2">
      <inkml:trace xmlns:inkml="http://www.w3.org/2003/InkML" xml:id="stk2" contextRef="#ctx0" brushRef="#br0">7722 1031 0,'0'0'16,"0"0"-16,0 -128 0,-8 64 31,4 16 -31,-12 -4 0,-4 28 16,-4 -4 -16,-12 4 31,-12 -12 -31,8 16 16,-4 -12 -16,-8 8 15,-20 -4 -15,12 16 31,-8 8 -31,0 0 0,-8 4 16,4 8 -16,-4 4 31,8 4 -31,16 -8 16,12 16 -16,-8 0 16,12 -12 -16,-8 16 31,-4 8 -31,4 -4 35,12 8 -35,0 4 0,-4 -4 32,4 4 -32,8 4 15,-4 4 -15,8 -8 16,-8 24 -16,4 0 31,0 4 -31,20 0 0,4 0 31,4 -8 -31,0 0 0,8 -4 16,-4 8 -16,20 -16 31,-12 8 -31,12 -4 16,4 4 -16,0 12 16,8 0 -16,0 -8 31,8 -16 -31,-16 0 15,4 -8 1,4 -4 -16,12 4 0,0 -4 31,0 -8 -31,-8 8 0,-4 -20 16,4 -8 -16,8 0 31,4 0 -31,4 8 0,-12 -12 31,-8 -4 -31,4 -4 0,-4 4 32,4 -20 -32,-8 -4 0,-4 20 15,-4 -20 -15,-8 0 32,8 -12 -32,12 -4 0,-8 -8 31,-4 12 -31,4 -4 0,0 0 31,4 -12 -31,-8 -12 0,4 -12 19,-4 8 -19,-8 -20 0,-20 8 16,0 0 -16,-4 8 31,-4 0 -31,4 12 0,-4 8 31,16 -8 -31,-12 -20 0,-8 -8 32,-8 0 -32,-12 20 0,8 16 15,0 20 -15,4 12 32,0 -12 -32,20 32 0,0 0 0,0 0 31</inkml:trace>
    </iact:actionData>
  </iact:action>
  <iact:action type="add" startTime="101327">
    <iact:property name="dataType"/>
    <iact:actionData xml:id="d3">
      <inkml:trace xmlns:inkml="http://www.w3.org/2003/InkML" xml:id="stk3" contextRef="#ctx0" brushRef="#br0">7758 895 0,'0'0'31,"0"0"-31,-32 120 16,20 -72 -16,-4 0 16,28 8 -16,-20 16 31,-4 4 -31,8 -4 15,-4 -12 -15,12 -8 16,4 -4 -16,8 4 31,-4 8 -31,8 12 0,-4 -16 32,4 4 -32,4 -16 0,-4 12 15,-8 -4 -15,4 0 47,-4 -12 -47,0 -16 0,8 16 16,8 -8 -16,0 8 0,8 -8 31,-4 -4 -31,0 -8 0,0 -12 16,8 8 -16,8 -8 31,12 -8 -31,4 16 0,-8 -8 31,0 4 -31,0 4 0,-4 12 31,-12 -8 -31,0 0 0,0 -28 16,0 12 -16,4 -12 40,16 -12 -40,8 4 0,12 4 31,0 8 -31,-16 8 16,-12 -4 0,-4 4 -16,-8 -20 0,-12 0 31,8 0 -31,4 4 0,0 -4 16,8 -8 -16,16 -4 31,4 0 -31,-4 28 0,4 -16 31,-8 8 -31,4 0 0,-4 -4 31,12 -8 -31,0 4 0,12 16 32,-4 -8 -32,20 4 0,-8 -12 31,-4 8 -31,-16 -4 0,12 -12 15,8 28 -15,16 -12 32,-16 -4 -32,0 4 0,-16 -12 31,-8 8 -31,4 8 0,8 -12 16,20 0 -16,0 0 31,-16 0 -31,-16 4 0,-8 -4 31,-4 24 -31,24 -4 0,4 8 31,-4 -20 -31,-4 0 16,4 -8 0,-20 0 -16,-12 4 0,-8 0 15,0 0 -15,-4 -4 30,4 -8 -30,32 8 0,0 -24 32,-4 12 -32,-12 4 0,-8 -4 15,-8 8 -15,-8 -4 32,-8 -16 -32,4 0 0,0 0 31,-12 -12 -31,0 8 0,-4 -16 31,-8 -4 -31,-8 8 0,0 12 31,-8 -8 -31,0 8 0,-8 -8 32,4 0 -32,-12 8 0,0 4 15,-12 12 -15,0 -12 31,-20 -4 -31,0 20 0,-4 4 32,0 8 -32,-4 4 0,4 -8 15,-4 12 -15,4 -12 32,4 -8 -32,8 20 0,-12 -12 31,-4 12 -31,-28 0 0,8 -24 31,0 0 -31,28 0 0,8 0 31,8 8 -31,-4 -4 0,-4 0 32,-28 0 -32,8 8 0,-8 -12 15,4 20 -15,12 4 31,8 4 -31,8 -12 0,12 0 16,-12 -8 -16,-20 -4 39,-12 8 -39,-4 -8 16,-4 28 0,12 -12 -1,8 4 -15,8 -4 0,-16 4 16,0 -16 -16,-16 12 31,8 8 -31,-4 16 0,4 -4 31,0 0 -31,0 -4 0,0 0 32,12 -4 -32,-12 0 0,-4 12 15,0 8 -15,24 4 47,4 -4 -47,16 -12 0,-4 0 16,-16 -4 -16,-16 -16 0,-16 36 31,0 -8 -31,24 -8 0,12 8 31,8 0 -31,4 12 0,0 -12 16,-8 8 -16,-4 -8 15,-16 4 -15,8 0 32,-16 0 -32,28 8 15,0 -8 -15,16 -4 16,0 -12 0,4 24 -1,-4 -16 -15,-8 4 0,-4 4 31,8 -12 -31,4 -4 0,-4 -4 47,4 8 -47,12 -4 0,8 4 16,16 0 -16,20 36 0,-16 -48 16,0 0 -16,0 0 0</inkml:trace>
    </iact:actionData>
  </iact:action>
  <iact:action type="add" startTime="140625">
    <iact:property name="dataType"/>
    <iact:actionData xml:id="d4">
      <inkml:trace xmlns:inkml="http://www.w3.org/2003/InkML" xml:id="stk4" contextRef="#ctx0" brushRef="#br1">14058 515 0,'0'0'16,"-96"-4"-16,28 0 0,32 -4 31,-8 0 -31,12 4 0,12 0 15,8 8 1,4 8 0,4 0 -16,4 32 15,-4 -4 -15,8 16 16,-8 0 -16,4 0 31,-4 8 -15,4 4 -16,8 -20 0,-4 -8 15,-4 -16 -15,0 12 32,0 -12 -32,8 -8 0,0 -12 0,-4 0 31,0 -4 -31,-4 0 0,0 0 14,0 0 -14,72 -116 31,-48 88 -31,12 12 31,8 8 -31,-8 -8 0,8 20 31,-12 8 -31,8 0 0,-4 12 16,8 -4 -16,-16 12 31,12 -4 -31,-16 8 0,0 0 31,-8 4 -31,-4 0 0,-8 -8 32,0 24 -32,-8 -28 0,0 4 15,-16 -12 -15,8 24 32,-16 0 -32,-4 0 0,4 -24 31,-20 16 -31,-4 -12 0,-8 -8 31,0 -12 -31,-12 -4 0,12 -4 31,16 -4 -31,8 -4 0,12 4 16,0 -4 -16,12 0 31,8 -4 -31,8 -32 0,-4 48 31,0 0 -31,0 0 16</inkml:trace>
    </iact:actionData>
  </iact:action>
  <iact:action type="add" startTime="141695">
    <iact:property name="dataType"/>
    <iact:actionData xml:id="d5">
      <inkml:trace xmlns:inkml="http://www.w3.org/2003/InkML" xml:id="stk5" contextRef="#ctx0" brushRef="#br1">14546 1139 0,'0'0'16,"0"0"-16,0 0 0,0 0 16,0 0 -16,76 -16 31,-44 20 -31,8 4 0,8 -8 31,8 -12 -31,16 12 0,12 -8 31,-4 -4 -31,-16 -4 0,4 8 16,-16 4 -16,0 12 31,-20 0 -31,-4 0 16,-20 -8 -16,4 8 0,-8 -4 16,-4 -4 -1,0 0 -15,0 0 0</inkml:trace>
    </iact:actionData>
  </iact:action>
  <iact:action type="add" startTime="142242">
    <iact:property name="dataType"/>
    <iact:actionData xml:id="d6">
      <inkml:trace xmlns:inkml="http://www.w3.org/2003/InkML" xml:id="stk6" contextRef="#ctx0" brushRef="#br1">14922 567 0,'0'0'16,"0"0"-16,0 0 0,0 0 0,-64 8 31,56 24 -31,12 8 0,-4 -4 31,-4 40 -31,8 -4 0,12 20 32,-12 -8 -32,-4 12 15,8 -8 -15,0 4 0,4 0 32,-12 -12 -32,4 0 0,0 -16 31,0 -16 -31,4 -12 15,8 -28 5,-16 -8 -20,0 0 0,0 0 0</inkml:trace>
    </iact:actionData>
  </iact:action>
  <iact:action type="add" startTime="144030">
    <iact:property name="dataType"/>
    <iact:actionData xml:id="d7">
      <inkml:trace xmlns:inkml="http://www.w3.org/2003/InkML" xml:id="stk7" contextRef="#ctx0" brushRef="#br1">15714 531 0,'0'0'16,"-72"0"-16,28 12 0,12 12 31,-12 40 -31,8 -4 0,-4 0 16,12 -8 -16,20 32 31,-4 -4 -31,8 -24 16,12 -12 -16,8 -16 15,20 -8 -15,16 -12 31,0 -12 -31,0 -4 0,20 -4 32,-4 -8 -32,-8 4 0,0 8 15,-8 8 -15,-8 4 32,0 12 -32,-20 -4 15,-12 12 1,4 8 -16,-4 12 0,0 4 31,-4 8 -31,-8 -4 0,12 12 31,-8 0 -31,-12 -4 0,0 -4 32,-12 -4 -32,-4 -8 0,-12 -4 15,8 -4 -15,4 -8 47,-12 -20 -47,4 -4 0,-4 -32 16,4 -8 -16,-4 8 0,0 -24 31,4 0 -31,8 -16 0,16 0 16,12 8 -16,4 0 40,12 -16 -40,4 12 0,0 0 31,0 8 -31,-8 -12 0,16 -8 16,0 -20 -16,4 -8 31,-20 4 -31,-8 20 16,-8 12 -16,-16 8 15,-4 12 -15,-8 32 47,-4 12 -47,-12 24 0,-12 12 16,56 -32 -16,0 0 0,0 0 0</inkml:trace>
    </iact:actionData>
  </iact:action>
  <iact:action type="add" startTime="145149">
    <iact:property name="dataType"/>
    <iact:actionData xml:id="d8">
      <inkml:trace xmlns:inkml="http://www.w3.org/2003/InkML" xml:id="stk8" contextRef="#ctx0" brushRef="#br1">16450 1223 0,'0'0'15,"0"0"-15,0 0 0,0 0 0,68 -12 31,-32 8 -31,16 -4 0,12 -4 32,28 0 -32,4 0 15,-8 4 -15,8 -4 0,-12 0 32,-4 0 -32,-16 -8 0,-12 -8 31,-20 12 -31,-4 0 15,0 28 1,-4 4 -16,-24 -16 0,0 0 31,0 0 -31</inkml:trace>
    </iact:actionData>
  </iact:action>
  <iact:action type="add" startTime="145606">
    <iact:property name="dataType"/>
    <iact:actionData xml:id="d9">
      <inkml:trace xmlns:inkml="http://www.w3.org/2003/InkML" xml:id="stk9" contextRef="#ctx0" brushRef="#br1">16770 563 0,'0'0'15,"0"0"-15,0 0 0,0 0 32,-44 152 -32,44 -80 0,8 12 15,-12 20 -15,4 12 31,8 24 -31,4 16 0,8 -24 32,-12 -20 -32,-16 -12 0,4 4 15,16 -36 -15,8 -40 32,-20 -28 -32,0 0 0,0 0 15</inkml:trace>
    </iact:actionData>
  </iact:action>
  <iact:action type="add" startTime="146554">
    <iact:property name="dataType"/>
    <iact:actionData xml:id="d10">
      <inkml:trace xmlns:inkml="http://www.w3.org/2003/InkML" xml:id="stk10" contextRef="#ctx0" brushRef="#br1">17758 647 0,'0'0'31,"-12"124"-31,12 -8 0,12 0 0,-8 16 16,4 -8 -16,4 -8 15,-12 -8 -15,0 -8 16,0 -8 -16,-8 8 31,-4 -20 -31,20 -32 16,-16 -24 -16,8 -8 15,8 -16 -15,-8 0 16,0 0 -16,0 0 16</inkml:trace>
    </iact:actionData>
  </iact:action>
  <iact:action type="add" startTime="147316">
    <iact:property name="dataType"/>
    <iact:actionData xml:id="d11">
      <inkml:trace xmlns:inkml="http://www.w3.org/2003/InkML" xml:id="stk11" contextRef="#ctx0" brushRef="#br1">18034 1355 0,'0'0'16,"0"0"-16,0 0 0,0 0 16,112 4 -16,-36 -12 31,8 -4 -31,0 16 0,-8 -4 31,-16 0 -31,-4 4 0,-4 -4 31,-12 -32 -31,-28 -16 0,-12 48 16,0 0 -16,0 0 0</inkml:trace>
    </iact:actionData>
  </iact:action>
  <iact:action type="add" startTime="147690">
    <iact:property name="dataType"/>
    <iact:actionData xml:id="d12">
      <inkml:trace xmlns:inkml="http://www.w3.org/2003/InkML" xml:id="stk12" contextRef="#ctx0" brushRef="#br1">18118 1011 0,'0'0'16,"0"0"-16,12 152 0,8 -48 0,-16 36 31,8 0 -15,8 -4 -16,-8 -8 0,0 -44 16,-36 -32 -16,24 -52 31,0 0 -31,0 0 0</inkml:trace>
    </iact:actionData>
  </iact:action>
  <iact:action type="add" startTime="149135">
    <iact:property name="dataType"/>
    <iact:actionData xml:id="d13">
      <inkml:trace xmlns:inkml="http://www.w3.org/2003/InkML" xml:id="stk13" contextRef="#ctx0" brushRef="#br1">18670 787 0,'0'0'16,"0"0"-16,-40 140 0,40 -64 0,4 -20 31,8 -20 -31,12 -8 0,-4 4 31,28 -32 -31,12 -16 16,-8 -40 -1,4 0 -15,-16 -28 0,4 -4 16,-20 -20 -16,-16 24 31,-16 24 -31,-4 24 0,0 20 31,-4 12 -31,4 4 0,4 -4 32,-12 16 -32,20 4 0,0 0 15,-20 8 -15,0 4 32,20 32 -32,-4 4 0,8 24 31,-8 -20 -31,16 32 0,4 12 31,-4 20 -15,-8 4 -16,8 -16 0,-12 -12 15,8 -4 -15,0 -24 16,0 -8 -16,-4 -20 31,-4 -16 -31,16 -12 16,-4 -12 -1,0 -24 -15,-12 12 0,0 0 32,0 0 -32</inkml:trace>
    </iact:actionData>
  </iact:action>
  <iact:action type="add" startTime="152455">
    <iact:property name="dataType"/>
    <iact:actionData xml:id="d14">
      <inkml:trace xmlns:inkml="http://www.w3.org/2003/InkML" xml:id="stk14" contextRef="#ctx0" brushRef="#br1">14238 2579 0,'0'0'16,"84"-4"-16,-36 4 15,-4 -12 -15,-24 0 32,4 12 -32,-24 0 0,0 0 0,0 0 0</inkml:trace>
    </iact:actionData>
  </iact:action>
  <iact:action type="add" startTime="152877">
    <iact:property name="dataType"/>
    <iact:actionData xml:id="d15">
      <inkml:trace xmlns:inkml="http://www.w3.org/2003/InkML" xml:id="stk15" contextRef="#ctx0" brushRef="#br1">14422 2855 0,'0'0'16,"0"0"-16,72 -48 15,-72 48 -15,0 0 0,0 0 31</inkml:trace>
    </iact:actionData>
  </iact:action>
  <iact:action type="add" startTime="153447">
    <iact:property name="dataType"/>
    <iact:actionData xml:id="d16">
      <inkml:trace xmlns:inkml="http://www.w3.org/2003/InkML" xml:id="stk16" contextRef="#ctx0" brushRef="#br1">15418 2091 0,'0'0'16,"0"0"-16,-100 88 31,64 -60 -31,-12 4 16,8 0 -16,4 -8 0,8 8 16,4 12 -1,16 4 -15,8 -20 16,0 4 -16,-8 -4 31,8 0 -31,0 -12 0,16 -12 16,8 -4 -1,8 -8 -15,4 4 16,12 -16 -16,12 0 31,-12 4 -15,8 4 -1,0 0 -15,12 16 0,-16 -28 0,-16 28 32,-8 16 -32,-4 0 0,12 4 15,-12 4 -15,-12 24 32,-8 8 -32,-8 8 15,-4 -24 -15,-8 4 16,8 0 -1,-12 0 1,0 -12 -16,-4 4 0,0 -12 16,-8 -8 -16,0 -12 31,-4 -16 -31,-24 4 0,-16 -32 31,16 12 -31,0 -8 0,8 -12 16,12 -4 -16,0 16 31,20 0 -31,0 24 16,0 -52 -16,20 60 15,0 0 1,0 0 -16</inkml:trace>
    </iact:actionData>
  </iact:action>
  <iact:action type="add" startTime="154369">
    <iact:property name="dataType"/>
    <iact:actionData xml:id="d17">
      <inkml:trace xmlns:inkml="http://www.w3.org/2003/InkML" xml:id="stk17" contextRef="#ctx0" brushRef="#br1">15362 1971 0,'0'0'16,"0"0"-16,0 0 0,0 0 31,0 0 -31,0 0 16,28 116 -1,-20 -56 -15,4 12 0,-8 0 16,8 -4 -16,-16 20 31,-4 0 -31,16 0 0,8 4 32,-12 -4 -32,0 12 0,-4 -8 23,4 -12 -23,0 -4 15,12 -12 1,-16 -28 -16,-4 -12 0,16 -8 16,12 -24 -16,-4 -24 31,-20 32 -31,0 0 0,0 0 16</inkml:trace>
    </iact:actionData>
  </iact:action>
  <iact:action type="add" startTime="154908">
    <iact:property name="dataType"/>
    <iact:actionData xml:id="d18">
      <inkml:trace xmlns:inkml="http://www.w3.org/2003/InkML" xml:id="stk18" contextRef="#ctx0" brushRef="#br1">16014 2391 0,'0'0'16,"0"0"-16,0 0 0,0 0 31,0 0 -31,0 0 31,84 -136 -31,-52 92 16,0 0 -16,0 4 0,0 12 16,0 16 -16,-4 16 31,0 12 -31,-8 4 0,-4 4 15,4 20 -15,-4 8 31,-4 24 -31,-8 -16 15,-4 -4 -15,-16 8 16,-8 0 -16,-12 0 31,-4 0 -31,4 -8 16,0 -8 -1,-4 8 -15,4 0 0,4 -8 32,16 -16 -32,-20 -4 15,20 -24 1,12 -4 -16,-8 -8 0,12 -16 16,20 -8 -16,-4 -8 31,12 16 -31,12 -12 0,-12 0 31,16 16 -31,8 16 16,-8 4 -1,8 4 -15,20 4 0,16 4 32,-8 8 -32,-4 -4 0,-12 4 15,-20 -4 -15,-16 0 31,-24 -4 -31,0 -16 32,-16 -36 -32,12 40 15,0 0 -15,0 0 0</inkml:trace>
    </iact:actionData>
  </iact:action>
  <iact:action type="add" startTime="155802">
    <iact:property name="dataType"/>
    <iact:actionData xml:id="d19">
      <inkml:trace xmlns:inkml="http://www.w3.org/2003/InkML" xml:id="stk19" contextRef="#ctx0" brushRef="#br1">16758 2247 0,'0'0'15,"0"0"-15,0 0 16,0 0 -16,0 0 16,80 -56 -16,-44 40 31,12 4 -31,0 4 0,16 16 31,-8 -12 -31,0 16 0,-16 4 31,-20 -4 -31,4 12 16,-20 -12 0,-4 8 -16,-28 12 0,8 0 15,-16 8 -15,8 0 32,-4 0 -32,0 -8 15,0 -8 1,12 -8 -16,4 -8 0,0 -4 15,28 -8 -15,-4 -4 0,8 0 32,8 0 -32,8 0 15,-8 -4 1,8 4 -16,4 -4 34,12 4 -34,0 0 0,-8 -4 31,-8 8 -31,12 8 0,4 0 32,-16 24 -32,16 -4 0,-12 8 15,-12 4 -15,-4 4 32,-4 -4 -1,-16 4 -16,4 -4 -15,-16 0 0,-4 0 0,-8 -16 0,-4 12 16,0 -8 -16,-4 12 47,-4 -8 -47,12 -12 0,-4 -4 16,-12 0 -16,-16 -4 0,12 0 15,4 -4 -15,8 -12 31,12 0 -31,-8 8 0,0 -12 32,-40 44 -32,68 -32 15,0 0 -15,0 0 16</inkml:trace>
    </iact:actionData>
  </iact:action>
  <iact:action type="add" startTime="158037">
    <iact:property name="dataType"/>
    <iact:actionData xml:id="d20">
      <inkml:trace xmlns:inkml="http://www.w3.org/2003/InkML" xml:id="stk20" contextRef="#ctx0" brushRef="#br1">18826 543 0,'0'0'16,"0"0"-16,76 -4 0,-44 24 15,-4 -8 -15,8 20 16,-4 12 -16,-4 -12 31,-4 -4 -31,-24 -28 32,0 0 -32,0 0 15</inkml:trace>
    </iact:actionData>
  </iact:action>
  <iact:action type="add" startTime="158925">
    <iact:property name="dataType"/>
    <iact:actionData xml:id="d21">
      <inkml:trace xmlns:inkml="http://www.w3.org/2003/InkML" xml:id="stk21" contextRef="#ctx0" brushRef="#br1">19062 527 0,'0'0'15,"0"0"-15,-100 -8 16,44 8 0,8 16 -1,0 -20 -15,20 16 0,-24 -12 32,12 4 -32,24 0 0,0 16 31,4 0 -31,0 8 0,0 4 15,12 4 -15,8 -4 32,-4 4 -32,-8 4 15,8 4 1,-16 0 -16,20 0 0,-4 4 31,4 -8 -31,4 0 0,-4 -8 16,16 -4 -16,-12 -8 31,32 4 -31,-4 -16 16,-12 -8 -16,8 4 15,-16 -12 -15,20 -4 32,-4 0 -32,-8 -16 0,-4 8 31,12 -24 -31,-24 8 0,24 -20 31,-16 -12 -31,-12 4 0,-16 12 16,0 -8 -16,0 20 31,-4 12 -31,4 -4 0,0 8 31,8 4 -31,0 12 0,4 4 16,4 -4 -16,-8 8 0,0 0 15,0 0 -15,0 0 16,0 0 -16,-4 144 31,-4 -68 1,-16 -12 -32,8 12 0,0 8 31,4 4 -31,0 16 0,12 -8 31,0 8 -31,0 -12 0,0 -12 16,0 -16 -16,12 4 31,-12 -8 -31,4 -4 0,0 -12 31,4 -4 -31,0 0 0,-4 8 31,8 -12 -31,-8 0 0,-4 -12 32,0 -16 -32,8 -8 0,-4 -64 15,-4 64 -15,0 0 32,0 0 -32</inkml:trace>
    </iact:actionData>
  </iact:action>
  <iact:action type="add" startTime="168690">
    <iact:property name="dataType"/>
    <iact:actionData xml:id="d22">
      <inkml:trace xmlns:inkml="http://www.w3.org/2003/InkML" xml:id="stk22" contextRef="#ctx0" brushRef="#br2">326 3471 0,'0'0'16,"-40"144"-16,28 -12 0,-8 -20 31,20 -24 -15,-4 8 -16,8 12 0,4 16 0,4 -4 31,8 -8 -31,-4 -28 16,12 -16 -16,4 0 15,24 0 -15,-4 -8 32,12 0 -32,8 -32 0,0 4 31,4 -12 -31,-4 -20 0,-8 -4 31,-8 -4 -31,-8 -4 0,-12 -24 16,16 -12 -16,8 -20 31,8 4 -31,-24 16 0,-12 4 31,4 8 -31,0 -8 0,-8 4 32,-4 8 -32,16 -4 0,-16 -16 15,-4 0 -15,-8 12 31,8 4 -31,4 -4 16,-4 0 -16,-12 8 16,4 -12 -16,-4 -4 31,12 -12 -31,8 -16 0,-8 20 31,-4 12 -31,-12 4 0,-4 -12 16,-4 4 -16,-8 -20 30,-8 8 -30,0 -4 0,4 20 31,0 12 -31,-20 -24 0,12 -8 32,-8 12 -32,4 8 0,-12 4 15,-8 -8 -15,0 20 31,12 -4 -31,-4 8 16,0 12 -16,8 4 16,-4 4 -16,-8 -8 31,-4 -4 -31,-4 -12 0,4 16 16,4 0 -16,0 0 31,4 4 -31,-4 8 15,-8 24 -15,0 20 16,0 8 -16,0 8 31,-8 40 -31,-20 44 0,-24 76 32,104 -220 -32,0 0 0,0 0 0</inkml:trace>
    </iact:actionData>
  </iact:action>
  <iact:action type="add" startTime="170094">
    <iact:property name="dataType"/>
    <iact:actionData xml:id="d23">
      <inkml:trace xmlns:inkml="http://www.w3.org/2003/InkML" xml:id="stk23" contextRef="#ctx0" brushRef="#br2">1570 3227 0,'0'0'16,"0"0"-16,0 0 0,-20 120 31,8 -68 -31,4 36 0,0 32 16,-8 12 -1,4 -20 -15,8 -16 16,0 20 -16,0 0 31,12 8 -31,8 8 0,0 -24 31,8 -24 -31,8 0 0,16 0 16,0 -8 -16,12 -12 31,-4 -20 -31,-8 8 16,-4 -4 -16,8 -8 15,-4 -8 -15,4 -4 32,4 4 -32,-4 -12 0,-12 -8 31,12 -12 -31,4 8 0,-4 -20 31,4 0 -31,-12 -16 0,-8 8 16,4 4 -16,4 -12 31,4 -4 -31,-8 -20 0,4 -12 31,-8 -12 -31,-12 -16 0,0 0 32,-12 0 -32,0 16 0,-4 16 15,8 0 -15,4 4 31,4 -12 -31,-8 -16 16,0 -4 -16,12 8 16,-4 4 -16,4 4 31,-12 -8 -31,0 12 0,-8 16 31,-12 8 -31,0 -12 0,-4 -8 16,-8 -20 -16,0 8 31,-8 4 -31,4 0 0,-4 12 31,-20 -8 -31,-12 -12 0,0 12 32,8 8 -32,4 20 0,0 8 15,8 16 -15,-12 8 31,0 -4 -31,-4 0 16,4 0 -16,-8 8 16,-4 0 -16,-20 12 31,8 12 -31,0 0 0,16 8 16,0 4 -16,4 -4 31,-4 8 -31,4 16 15,0 -4 -15,4 -4 16,-4 -4 -16,8 16 31,-12 36 -31,4 8 0,4 8 32,0 28 -32,24 36 0,24 -172 31,0 0 -31,0 0 0</inkml:trace>
    </iact:actionData>
  </iact:action>
  <iact:action type="add" startTime="172551">
    <iact:property name="dataType"/>
    <iact:actionData xml:id="d24">
      <inkml:trace xmlns:inkml="http://www.w3.org/2003/InkML" xml:id="stk24" contextRef="#ctx0" brushRef="#br2">8986 3999 0,'-36'40'15,"36"-40"-15,4 144 16,-12 -44 -16,-8 24 16,12 -24 -1,0 -16 -15,-8 -24 32,4 4 -32,-8 4 0,-12 0 15,-4 12 -15,0 -20 31,-16 -4 -31,-16 0 0,-8 -28 32,-4 24 -32,-8 -16 0,0 -4 31,20 -8 -31,8 -12 0,8 -4 16,-28 8 -16,16 4 31,-16 4 -31,8 -8 0,-24 12 31,4 0 -31,4 -4 0,0 4 31,-4 -16 -31,4 4 0,-8 4 32,-20 -8 -32,0 8 0,12 -16 40,8 -8 -40,8 -4 0,-8 -16 15,-8 0 -15,-4 20 32,8 4 -32,12 8 15,12 -16 1,-4 0 -16,-8 -8 0,-8 -12 31,4 4 -31,4 0 0,16 -4 31,-8 -8 -31,-4 0 16,-4 16 -16,8 4 0,4 4 31,-8 4 -31,-4 -8 0,8 8 16,-20 0 -16,8 -4 31,16 0 -31,8 0 0,-4 4 31,8 0 -31,-20 12 0,0 -24 32,-12 24 -32,12 -4 0,0 -8 15,-4 4 -15,-12 -12 32,0 -20 -32,0 -4 15,20 16 -15,0 4 16,-4 -8 -16,-12 -12 31,12 -4 -31,8 12 0,8 -8 31,12 -4 -31,12 -8 0,-12 -12 32,0 0 -32,4 -4 0,-4 8 15,4 0 -15,-4 -24 20,-4 -20 -20,12 0 0,4 0 32,4 16 -32,8 12 0,12 16 31,12 -12 -31,16 0 0,8 -4 31,4 12 -31,24 -4 0,0 -16 16,16 12 -16,4 8 31,0 16 -31,0 16 0,12 4 16,4 0 -16,-4 20 31,12 0 -31,4 4 16,-4 4 -16,0 0 15,20 -24 -15,4 -8 31,-8 0 -31,16 0 0,-16 28 32,8 0 -32,-8 -4 0,12 20 31,-8 -8 -31,16 0 0,-12 -8 16,-12 0 -16,-12 -4 31,4 24 -31,8 -4 0,-12 -16 31,0 0 -31,4 0 0,-8 0 31,8 4 -31,16 -4 0,-8 8 32,-16 -8 -32,-4 -8 0,0 0 31,0 20 -31,0 0 15,-8 -12 -15,-8 4 16,8 -4 8,-4 4 -24,20 0 0,-8 -4 31,0 4 -31,-8 0 0,0 0 16,4 0 -16,12 4 31,-4 -16 -31,-12 8 0,-16 0 31,0 12 -31,-8 8 0,0 16 31,0 -12 -31,-4 -8 16,-8 -4 -16,0 0 16,4 -4 15,-4 12 -31,8 -20 0,-4 4 15,-8 0 -15,-4 0 0,4 4 32,-4 -4 -32,4 8 0,4 8 31,-8 -12 -31,0 8 0,0 0 16,4 -4 -16,4 20 31,0 -8 -31,-20 -8 0,8 0 47,4 12 -47,12 -4 0,-8 12 15,-4 0 -15,0 -4 0,-8 16 16,-8 0 -16,4 16 31,-4 4 -31,-4 0 0,4 12 31,4 -12 -31,12 32 16,4 4 0,-8 8 -16,-8 -8 0,-12 4 15,-8 24 -15,-4 -8 32,-44 8 -32,48 -128 15,0 0 -15,0 0 47</inkml:trace>
    </iact:actionData>
  </iact:action>
  <iact:action type="add" startTime="175227">
    <iact:property name="dataType"/>
    <iact:actionData xml:id="d25">
      <inkml:trace xmlns:inkml="http://www.w3.org/2003/InkML" xml:id="stk25" contextRef="#ctx0" brushRef="#br2">10170 3275 0,'0'0'15,"0"0"-15,8 -104 32,-12 72 -32,-12 8 15,0 -20 -15,-12 16 0,-12 -8 16,8 8 -16,-12 4 31,-12 12 -31,0 4 16,-16 0 -16,4 -16 0,0 28 31,-8 0 -31,16 0 16,12 0 -16,0 12 15,-4 20 -15,-4 -12 31,4 16 -31,8 -12 0,-4 16 32,0 -8 -32,0 4 0,0 16 31,-4 4 -31,4 12 0,0 4 16,8 -4 -16,4 16 31,8 -8 -31,8 28 0,0 -20 40,32 36 -40,-4 -4 0,12 -4 31,0 -4 -31,8 -16 0,-4 0 32,0 -24 -32,4 16 15,12 -12 -15,-8 -16 16,24 -8 -16,-16 -8 15,16 -24 1,0 4 0,16 -16 -16,4 8 0,0 -24 31,-20 -8 -31,-4 -8 0,-12 4 16,20 -24 -16,-8 0 31,-4 4 -31,-8 -4 0,4 -16 31,-12 0 -31,0 0 0,8 -4 31,0 -12 -31,-12 -8 16,4 0 0,-4 -8 -16,-8 -12 0,0 12 15,-8 4 -15,-4 12 31,-4 -16 -31,-4 8 0,-4 -12 32,-8 -8 -32,-12 -4 0,-12 -4 15,-20 20 -15,4 12 32,-8 16 -32,0 8 15,-12 40 -15,-36 28 16,108 -12 -16,0 0 31,0 0 -31</inkml:trace>
    </iact:actionData>
  </iact:action>
  <iact:action type="add" startTime="176784">
    <iact:property name="dataType"/>
    <iact:actionData xml:id="d26">
      <inkml:trace xmlns:inkml="http://www.w3.org/2003/InkML" xml:id="stk26" contextRef="#ctx0" brushRef="#br2">12594 3139 0,'0'0'15,"0"0"-15,0 0 0,-4 -112 16,4 68 -1,-8 -12 1,-8 8 -16,4 -4 0,-8 28 16,-4 -4 -16,-12 0 31,-8 4 -15,0 12 -16,-8 -20 0,-4 12 15,-12 0 -15,-4 0 31,-12 16 -31,8 4 0,8 8 32,-8 -8 -32,-8 0 0,12 -8 31,0 8 -31,4 4 0,0 4 16,-4 16 -16,-8 -8 31,0 4 -31,12 4 0,-4 -12 31,12 -16 -31,-20 8 0,-4 20 31,4 12 -31,16 -4 16,8 -8 -16,12 -4 0,-16 0 31,-4 12 -31,0 16 0,16 0 31,4 -4 -31,8 12 16,8 -8 0,-12 12 -16,4 -16 0,8 24 31,-8 -8 -31,16 4 0,-4 -4 16,8 8 -16,0 -8 31,8 12 -31,0 -8 0,0 16 31,4 8 -31,4 -8 0,-4 4 31,0 -4 -31,12 -16 0,0 4 16,0 -4 -16,16 -4 31,0 20 -31,16 -16 0,-8 0 31,8 0 -31,0 -12 16,8 -12 0,8 0 -16,12 -8 0,-16 -4 31,12 -4 -31,8 -4 0,0 0 31,-4 0 -31,0 -4 0,-4 -8 16,0 -16 -16,-4 20 31,12 -12 -31,-4 -12 0,-8 8 31,8 -20 -31,-8 20 0,-4 0 16,4 12 -16,12 -20 47,-12 -4 -47,0 4 15,-4 0 -15,16 -12 0,4 8 0,-8 8 32,-12 -4 -32,0 0 0,0 -20 15,4 0 -15,-4 8 32,4 -12 -32,-16 -12 0,-4 20 31,-12 -8 -31,-4 4 0,8 -4 31,8 -4 -31,-4 -16 16,-4 8 -1,-8 -4 -15,-4 8 0,-4 -8 32,0 20 -32,-8 0 0,-4 -4 15,8 -12 -15,0 4 31,4 -20 -31,-4 4 0,-8 -8 32,-4 4 -32,-4 -8 0,8 12 15,-12 -44 -15,0 4 32,-4 -4 -32,4 -8 15,-8 0 1,4 20 -16,-20 0 0,0 8 31,4 4 -31,-4 12 0,-8 -20 31,-4 -12 -31,0 12 0,44 88 32,0 0 -32,0 0 0</inkml:trace>
    </iact:actionData>
  </iact:action>
  <iact:action type="add" startTime="180736">
    <iact:property name="dataType"/>
    <iact:actionData xml:id="d27">
      <inkml:trace xmlns:inkml="http://www.w3.org/2003/InkML" xml:id="stk27" contextRef="#ctx0" brushRef="#br2">346 6223 0,'0'0'16,"0"204"-16,4 -80 0,8 -28 0,0 -4 31,0 -16 -31,-8 -4 0,12 -8 31,-8 -20 -31,4 -28 0,-16 -16 31,-8 -100 -31,12 100 31,0 0 -31,0 0 16</inkml:trace>
    </iact:actionData>
  </iact:action>
  <iact:action type="add" startTime="181251">
    <iact:property name="dataType"/>
    <iact:actionData xml:id="d28">
      <inkml:trace xmlns:inkml="http://www.w3.org/2003/InkML" xml:id="stk28" contextRef="#ctx0" brushRef="#br2">878 6583 0,'0'0'16,"0"0"-16,0 0 0,0 0 31,0 0 -31,0 0 16,0 0 -16,0 0 0,80 36 15,-24 -20 1,12 -12 -16,8 -8 31,20 -4 -31,-12 0 16,12 -8 -16,-16 -4 16,-16 4 -16,-16 4 31,-20 4 -31,-20 0 0,-8 16 0,0 -4 15,0 -4 -15,-40 -12 32,40 12 -17,0 0 -15,0 0 16</inkml:trace>
    </iact:actionData>
  </iact:action>
  <iact:action type="add" startTime="181876">
    <iact:property name="dataType"/>
    <iact:actionData xml:id="d29">
      <inkml:trace xmlns:inkml="http://www.w3.org/2003/InkML" xml:id="stk29" contextRef="#ctx0" brushRef="#br2">1114 6499 0,'0'0'16,"0"0"-16,24 184 0,-24 -104 31,-8 20 -31,20 -8 15,0 0 -15,0 -28 16,-12 -64 -16,0 0 0,0 0 16</inkml:trace>
    </iact:actionData>
  </iact:action>
  <iact:action type="add" startTime="182402">
    <iact:property name="dataType"/>
    <iact:actionData xml:id="d30">
      <inkml:trace xmlns:inkml="http://www.w3.org/2003/InkML" xml:id="stk30" contextRef="#ctx0" brushRef="#br2">1970 5851 0,'0'0'15,"0"0"-15,0 0 0,0 0 16,0 0 -16,8 104 31,-12 -60 -31,4 0 0,-8 44 16,8 24 -16,-4 4 31,-4 -8 -31,12 -16 0,0 -8 31,20 4 -31,0 16 0,0 -8 31,4 -24 -31,-4 -4 0,-8 -8 16,0 -24 -16,-8 -8 31,0 -8 -31,-4 0 16,-12 -20 -16,4 0 0,-12 -56 16,16 56 15,0 0 -31,0 0 0</inkml:trace>
    </iact:actionData>
  </iact:action>
  <iact:action type="add" startTime="183737">
    <iact:property name="dataType"/>
    <iact:actionData xml:id="d31">
      <inkml:trace xmlns:inkml="http://www.w3.org/2003/InkML" xml:id="stk31" contextRef="#ctx0" brushRef="#br2">2706 6663 0,'48'-80'16,"-48"80"-16,80 8 16,4 -8 -16,4 4 31,-8 -8 -31,-8 12 15,-16 -4 -15,-4 4 32,-12 -8 -32,-8 0 0,-20 -8 15,-12 0 -15,0 -8 32,0 16 -32,0 0 15,0 0 -15</inkml:trace>
    </iact:actionData>
  </iact:action>
  <iact:action type="add" startTime="184199">
    <iact:property name="dataType"/>
    <iact:actionData xml:id="d32">
      <inkml:trace xmlns:inkml="http://www.w3.org/2003/InkML" xml:id="stk32" contextRef="#ctx0" brushRef="#br2">2870 6107 0,'0'0'16,"0"0"-16,0 0 0,-12 116 16,20 -20 -16,0 -8 31,-4 4 -31,0 0 16,4 24 -16,4 -8 0,-8 12 31,8 -20 -31,12 -4 0,4 -44 31,-8 -20 -31,-20 -32 0,0 0 16,0 0 -1</inkml:trace>
    </iact:actionData>
  </iact:action>
  <iact:action type="add" startTime="186288">
    <iact:property name="dataType"/>
    <iact:actionData xml:id="d33">
      <inkml:trace xmlns:inkml="http://www.w3.org/2003/InkML" xml:id="stk33" contextRef="#ctx0" brushRef="#br2">3758 6091 0,'0'0'16,"-40"124"-16,20 20 0,12 -16 31,-8 -16 -15,20 -24 -16,4 32 0,16 0 15,4 12 -15,4 -12 32,4 -28 -32,-12 -24 0,4 -24 31,4 -24 -31,0 -16 0,-28 -16 31,-4 12 -31,0 0 0,0 0 0</inkml:trace>
    </iact:actionData>
  </iact:action>
  <iact:action type="add" startTime="186677">
    <iact:property name="dataType"/>
    <iact:actionData xml:id="d34">
      <inkml:trace xmlns:inkml="http://www.w3.org/2003/InkML" xml:id="stk34" contextRef="#ctx0" brushRef="#br2">4598 6499 0,'0'0'15,"0"0"-15,0 0 0,-76 -108 16,44 108 -16,-44 44 16,-16 -24 -16,4 16 31,12 -8 -15,20 24 -16,16 0 0,12 32 15,20 20 -15,4 -4 31,36 12 -31,4 -36 0,20 8 16,0 -12 -16,8 -36 31,4 -20 -31,-8 -4 0,-8 -12 32,20 -20 -32,-12 0 0,-12 -12 31,4 -32 -31,-4 20 0,-12 -4 15,-20 -4 -15,0 -8 32,-12 -8 -32,-8 12 31,-12 -4 -31,8 20 16,-4 -28 -16,-12 12 0,4 -4 15,-16 8 -15,-8 0 31,8 16 -31,0 24 0,-16 12 16,4 0 -16,-12 16 31,0 12 -31,4 -8 0,-12 28 32,68 -48 -32,0 0 0,0 0 15</inkml:trace>
    </iact:actionData>
  </iact:action>
  <iact:action type="add" startTime="187474">
    <iact:property name="dataType"/>
    <iact:actionData xml:id="d35">
      <inkml:trace xmlns:inkml="http://www.w3.org/2003/InkML" xml:id="stk35" contextRef="#ctx0" brushRef="#br2">5742 6787 0,'0'0'15,"72"0"-15,-12 -4 0,20 0 16,20 -16 -16,-4 32 31,-28 -12 -31,-8 0 0,-8 -32 16,-24 12 -16,-28 20 31,0 0 -31,0 0 16</inkml:trace>
    </iact:actionData>
  </iact:action>
  <iact:action type="add" startTime="187894">
    <iact:property name="dataType"/>
    <iact:actionData xml:id="d36">
      <inkml:trace xmlns:inkml="http://www.w3.org/2003/InkML" xml:id="stk36" contextRef="#ctx0" brushRef="#br2">5810 6351 0,'0'0'15,"0"0"-15,0 0 0,0 0 31,0 0 -31,56 140 16,-48 -92 -16,0 0 16,8 24 -16,-8 56 31,-4 16 -31,-12 16 0,0 -32 31,-8 -20 -31,4 -16 0,12 -92 31,0 0 -31,0 0 0</inkml:trace>
    </iact:actionData>
  </iact:action>
  <iact:action type="add" startTime="188705">
    <iact:property name="dataType"/>
    <iact:actionData xml:id="d37">
      <inkml:trace xmlns:inkml="http://www.w3.org/2003/InkML" xml:id="stk37" contextRef="#ctx0" brushRef="#br2">6714 6787 0,'0'0'24,"28"188"-24,-8 -44 15,-8 -24 1,-4 -8 -16,4 -16 31,0 -20 -31,0 -28 0,28 -64 16,-40 16 -1,0 0 -15,0 0 16</inkml:trace>
    </iact:actionData>
  </iact:action>
  <iact:action type="add" startTime="189790">
    <iact:property name="dataType"/>
    <iact:actionData xml:id="d38">
      <inkml:trace xmlns:inkml="http://www.w3.org/2003/InkML" xml:id="stk38" contextRef="#ctx0" brushRef="#br2">8174 6775 0,'0'0'16,"0"0"-16,0 0 0,0 0 15</inkml:trace>
    </iact:actionData>
  </iact:action>
  <iact:action type="add" startTime="190212">
    <iact:property name="dataType"/>
    <iact:actionData xml:id="d39">
      <inkml:trace xmlns:inkml="http://www.w3.org/2003/InkML" xml:id="stk39" contextRef="#ctx0" brushRef="#br2">7222 6727 0,'0'0'31,"0"0"-31,0 0 0,0 0 0,0 0 47,0 0 -47,104 40 0,-56 -28 16,36 4 -16,12 4 0,8 -24 34,0 -4 -34,0 -12 0,0 8 31,16 0 -31,-4 0 16,-32 -4 -16,-24 -28 0,-36 12 31,-32 0 -31,8 32 16,0 0 -16,0 0 15</inkml:trace>
    </iact:actionData>
  </iact:action>
  <iact:action type="add" startTime="190762">
    <iact:property name="dataType"/>
    <iact:actionData xml:id="d40">
      <inkml:trace xmlns:inkml="http://www.w3.org/2003/InkML" xml:id="stk40" contextRef="#ctx0" brushRef="#br2">7722 6215 0,'0'0'16,"0"0"-16,0 0 0,-32 116 31,20 -68 -31,-4 -8 0,4 20 15,4 0 -15,4 28 31,4 28 -16,0 4 -15,16 -4 0,-12 8 16,0 -8 -16,4 16 31,8 -8 -31,-4 -24 0,-4 -20 31,-4 -16 -31,8 -20 0,-12 4 32,0 -28 -32,-12 12 15,12 -32 1,0 0 -16,0 0 0</inkml:trace>
    </iact:actionData>
  </iact:action>
  <iact:action type="add" startTime="193557">
    <iact:property name="dataType"/>
    <iact:actionData xml:id="d41">
      <inkml:trace xmlns:inkml="http://www.w3.org/2003/InkML" xml:id="stk41" contextRef="#ctx0" brushRef="#br2">8934 6603 0,'0'0'31,"116"20"-31,-52 16 16,-16 -12 -1,-4 12 -15,-4 16 0,-8 12 32,0 36 -32,-8 -12 0,-8 0 31,-12 4 -31,-12 -36 0,0 0 15,-28 -16 -15,-12 -16 32,-24 -4 -17,0 -12 1,-28 12 -16,0 -4 0,-16 -24 0,8 -8 31,12 -8 -31,28 8 0,12 -4 16,4 8 -16,52 12 31,0 0 -31,0 0 0</inkml:trace>
    </iact:actionData>
  </iact:action>
  <iact:action type="add" startTime="194208">
    <iact:property name="dataType"/>
    <iact:actionData xml:id="d42">
      <inkml:trace xmlns:inkml="http://www.w3.org/2003/InkML" xml:id="stk42" contextRef="#ctx0" brushRef="#br2">8902 6623 0,'0'0'16,"0"0"-16,0 0 0,0 0 31,0 0 -31,-72 -84 16,52 40 -1,0 -8 -15,4 -4 16,8 0 -1,-4 0 -15,20 4 0,-4 32 16,8 -8 0,-8 12 -16,4 8 15,4 8 -15,-4 0 16,-4 0 0,16 0 -16,16 24 15,12 -16 -15,16 4 31,16 0 -31,0 0 0,-8 12 32,-4 -16 -32,-12 24 0,-12 -28 31,-44 -4 -31,0 0 0,0 0 0</inkml:trace>
    </iact:actionData>
  </iact:action>
  <iact:action type="add" startTime="195111">
    <iact:property name="dataType"/>
    <iact:actionData xml:id="d43">
      <inkml:trace xmlns:inkml="http://www.w3.org/2003/InkML" xml:id="stk43" contextRef="#ctx0" brushRef="#br2">9870 6591 0,'0'0'16,"0"0"-16,104 -8 16,-36 8 -16,0 -4 31,-8 4 -31,32 -4 0,4 -12 15,20 16 -15,4 8 32,-28 -8 -32,-36 -12 0,-56 12 31,0 0 -31,0 0 16</inkml:trace>
    </iact:actionData>
  </iact:action>
  <iact:action type="add" startTime="195642">
    <iact:property name="dataType"/>
    <iact:actionData xml:id="d44">
      <inkml:trace xmlns:inkml="http://www.w3.org/2003/InkML" xml:id="stk44" contextRef="#ctx0" brushRef="#br2">9902 7139 0,'0'0'15,"0"0"-15,0 0 16,88 48 -16,-40 -32 15,12 0 -15,24 -8 32,12 12 -32,20 -28 15,40 8 -15,-24 -8 32,-132 8 -32,0 0 0,0 0 15</inkml:trace>
    </iact:actionData>
  </iact:action>
  <iact:action type="add" startTime="196469">
    <iact:property name="dataType"/>
    <iact:actionData xml:id="d45">
      <inkml:trace xmlns:inkml="http://www.w3.org/2003/InkML" xml:id="stk45" contextRef="#ctx0" brushRef="#br2">12618 5939 0,'0'0'15,"0"0"-15,0 0 0,0 0 16,0 0 -16,0 0 31,-72 -56 -31,44 52 0,-4 0 16,-32 8 -16,-8 -4 31,-4 8 -31,0 16 16,12 0 -16,12 8 15,-16 16 -15,24 4 32,4 12 -32,12 -12 0,12 4 24,24 4 -24,0 -24 0,20 -4 15,16 0 -15,20 0 32,28 12 -32,-4 -36 0,12 28 31,-8 4 -31,4 -8 0,-20 0 31,0 0 -31,-28 8 0,-16 0 31,-12 -8 -31,-24 24 0,-4 4 16,-12 0 -16,-8 -8 31,-16 4 -31,0 4 0,-8 0 32,-20 -20 -32,-24 -16 0,12 -20 15,4 -4 -15,4 -28 31,-12 -20 -31,8 -32 16,16 0 -16,12 -8 16,20 20 -16,16 12 31,4 4 -31,24 -8 0,4 8 31,0 4 -31,20 36 0,-36 12 16,0 0 -1,0 0 -15</inkml:trace>
    </iact:actionData>
  </iact:action>
  <iact:action type="add" startTime="197434">
    <iact:property name="dataType"/>
    <iact:actionData xml:id="d46">
      <inkml:trace xmlns:inkml="http://www.w3.org/2003/InkML" xml:id="stk46" contextRef="#ctx0" brushRef="#br2">12346 6735 0,'0'0'16,"36"204"-16,-32 -52 0,-8 -24 16,-4 -20 -16,-4 -20 31,-4 -36 -31,20 -4 0,-12 -28 16,-8 -20 -16,-4 -56 31,20 56 -31,0 0 0,0 0 15</inkml:trace>
    </iact:actionData>
  </iact:action>
  <iact:action type="add" startTime="198246">
    <iact:property name="dataType"/>
    <iact:actionData xml:id="d47">
      <inkml:trace xmlns:inkml="http://www.w3.org/2003/InkML" xml:id="stk47" contextRef="#ctx0" brushRef="#br2">12174 5883 0,'0'0'16,"-12"148"-16,8 20 0,16 0 31,-8 -20 -31,12 -20 0,-8 -8 16,-8 4 -16,0 12 31,8 0 -15,0 -24 -1,-4 -52 -15,-4 -60 0,0 0 0,0 0 32</inkml:trace>
    </iact:actionData>
  </iact:action>
  <iact:action type="add" startTime="198800">
    <iact:property name="dataType"/>
    <iact:actionData xml:id="d48">
      <inkml:trace xmlns:inkml="http://www.w3.org/2003/InkML" xml:id="stk48" contextRef="#ctx0" brushRef="#br2">13090 5639 0,'0'0'15,"0"0"-15,0 0 16,0 0 -16,12 152 31,-4 -20 -31,-8 20 0,-4 16 32,12 24 -32,-4 0 0,-4 -12 15,0 -16 -15,4 -16 31,8 -12 -31,0 -40 16,0 -8 -16,-4 -24 16,0 -32 -16,-8 -20 31,0 -12 -31,-8 0 0,4 -112 31,-12 24 -31,16 88 16,0 0 -16,0 0 15</inkml:trace>
    </iact:actionData>
  </iact:action>
  <iact:action type="add" startTime="199330">
    <iact:property name="dataType"/>
    <iact:actionData xml:id="d49">
      <inkml:trace xmlns:inkml="http://www.w3.org/2003/InkML" xml:id="stk49" contextRef="#ctx0" brushRef="#br2">14382 6127 0,'0'0'16,"0"0"-16,-16 -112 15,8 56 -15,-4 12 32,-24 4 -32,-8 12 15,-12 -4 1,4 8 -16,4 20 15,0 8 -15,8 0 0,-8 8 47,0 12 -47,-4 0 0,8 0 0,-4 -8 16,4 16 -16,4 4 31,-16 12 -31,4 12 0,0 4 16,12 8 -16,20 12 31,20 -12 -31,4 4 16,20 -16 -16,4 -24 15,16 8 -15,0 -20 16,32 -8 -16,-16 0 31,20 16 -31,-12 -20 16,12 8 -16,-20 8 15,4 16 -15,-20 8 32,-8 0 -32,-8 -20 0,-8 16 31,4 -12 -31,-4 20 0,-24 0 31,-8 4 -31,0 -4 0,-4 0 31,8 0 -31,-20 -12 0,16 8 41,-8 -12 -41,0 8 15,-20 -16 -15,-4 8 0,-4 -20 32,0 -12 -32,-4 8 0,8 -32 15,4 -4 -15,8 -8 31,0 -24 -31,12 4 16,0 -12 -16,8 16 31,0 -20 -31,12 4 16,0 -8 -16,0 -12 0,4 12 31,16 4 -31,8 -8 0,4 12 16,20 -24 -16,8 4 31,0 8 -31,-4 0 0,8 -4 31,16 4 -31,16 -12 0,0 0 32,-16 12 -32,-16 -20 15,-36 -20 1,-28 40 -16,0 72 0,0 0 15,0 0 -15</inkml:trace>
    </iact:actionData>
  </iact:action>
  <iact:action type="add" startTime="199331">
    <iact:property name="dataType"/>
    <iact:actionData xml:id="d50">
      <inkml:trace xmlns:inkml="http://www.w3.org/2003/InkML" xml:id="stk50" contextRef="#ctx0" brushRef="#brinv">0 0 0</inkml:trace>
    </iact:actionData>
  </iact:action>
  <iact:action type="add" startTime="199332">
    <iact:property name="dataType"/>
    <iact:actionData xml:id="d51">
      <inkml:trace xmlns:inkml="http://www.w3.org/2003/InkML" xml:id="stk51" contextRef="#ctx0" brushRef="#brinv">19148 7911 0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0.74578" units="1/cm"/>
          <inkml:channelProperty channel="T" name="resolution" value="1" units="1/dev"/>
        </inkml:channelProperties>
      </inkml:inkSource>
      <inkml:timestamp xml:id="ts0" timeString="2018-09-23T22:13:42.253Z"/>
    </inkml:context>
    <inkml:brush xml:id="br0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45113">
    <iact:property name="dataType"/>
    <iact:actionData xml:id="d0">
      <inkml:trace xmlns:inkml="http://www.w3.org/2003/InkML" xml:id="stk0" contextRef="#ctx0" brushRef="#br0">59 256 0,'0'0'15,"0"0"-15,0 0 16,0 0 -16,0 0 0,0 0 0,0 0 31,0 0 -31,0 0 0,0 0 0,0 0 0,0 0 0,-10 58 63,15 -16 -32,19 4 -31,-10 6 0,9 10 16,20 -10 -16,-1 12 30,-9 16 -30,14 4 0,4 2 31,6 -18 -31,-10 0 0,9 -10 31,-14 4 -31,-4 -16 0,4 -18 32,-32 4 -32,-1 -18 0,-9 -14 0,9 0 15,-4 0 -15,-5 -68 31,5 18 -31,-24 -22 32,-23 -12 -32,-1 -4 0,20 -22 31,4 -8 -31,19 28 0,5 8 16,32 -6 -16,-22 -14 31,8 20 -31,15 30 0,-6 16 31,-17 -2 -31,-25 6 0,10 10 31,-9 6 -31,-1 12 0,-4 4 0,-19 22 16,-9 16 15,-14 20 -31,4 4 0,-9 10 31,5 6 -31,13 28 0,6 4 32,-10 26 -32,28 -4 0,5 -10 31,0 -16 -31,19 -4 0,18 -20 16,5 -14 -16,-9 -16 31,0 -14 -31,4 -16 0,-4 -8 15,-5 -10 -15,-4 -4 16,-1 0 0,-9 -34 -1,-24 4 -15,24 30 16,0 0 -16,0 0 31</inkml:trace>
    </iact:actionData>
  </iact:action>
  <iact:action type="add" startTime="45114">
    <iact:property name="dataType"/>
    <iact:actionData xml:id="d1">
      <inkml:trace xmlns:inkml="http://www.w3.org/2003/InkML" xml:id="stk1" contextRef="#ctx0" brushRef="#brinv">0 0 0</inkml:trace>
    </iact:actionData>
  </iact:action>
  <iact:action type="add" startTime="45115">
    <iact:property name="dataType"/>
    <iact:actionData xml:id="d2">
      <inkml:trace xmlns:inkml="http://www.w3.org/2003/InkML" xml:id="stk2" contextRef="#ctx0" brushRef="#brinv">719 1471 0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8-09-23T22:17:44.714Z"/>
    </inkml:context>
    <inkml:brush xml:id="br0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37096">
    <iact:property name="dataType"/>
    <iact:actionData xml:id="d0">
      <inkml:trace xmlns:inkml="http://www.w3.org/2003/InkML" xml:id="stk0" contextRef="#ctx0" brushRef="#br0">881 163 0,'23'-68'31,"-23"68"-31,113 4 15,-52 -28 -15,10 20 32,-5 -12 -32,4 16 0,-23 -8 15,9 8 1,1 8 -16,-1 -8 31,-14 8 -31,-9 -4 0,-19 -4 16,-4 -4 -16,-6 16 31,1 -4 -31,0 -8 0,0 0 0,-5 0 0,0 0 0,0 0 31,0 0 -31,0 0 0,0 0 32,0 0 -32,0 0 0,0 0 0,0 0 0,0 0 0,0 0 31,0 0 -31,0 0 0,0 0 0,0 0 0,0 0 0,0 0 15,0 0 -15</inkml:trace>
    </iact:actionData>
  </iact:action>
  <iact:action type="add" startTime="46650">
    <iact:property name="dataType"/>
    <iact:actionData xml:id="d1">
      <inkml:trace xmlns:inkml="http://www.w3.org/2003/InkML" xml:id="stk1" contextRef="#ctx0" brushRef="#br0">1581 1783 0,'0'0'16,"0"0"-16,0 0 31,0 0 -31,0 0 0</inkml:trace>
    </iact:actionData>
  </iact:action>
  <iact:action type="add" startTime="47626">
    <iact:property name="dataType"/>
    <iact:actionData xml:id="d2">
      <inkml:trace xmlns:inkml="http://www.w3.org/2003/InkML" xml:id="stk2" contextRef="#ctx0" brushRef="#br0">1525 1555 0,'79'-16'31,"-79"16"-31,141 -24 0,-28 20 16,-5 -4 -16,-4 16 31,-11 8 -31,-27 -4 16,-23 0 -16,-20 8 16,-9 -20 -16,-4 4 31,-6 16 -31,-8 -4 0,4 -8 31,-5 8 -31,0 -4 0,0 4 31,1 -8 -31,-1 -8 0,5 8 16,0 -8 -16,0 0 0,0 0 0,-99 12 31,52 -8 0,-14 0 -31,-19 -16 0,-9 8 32,-9 -16 -32,-11 12 0,20 16 15,5 -8 -15,-1 0 25,-28 -20 -25,-4 32 15,-15 -12 -15,24 -16 16,14 28 -16,15 4 31,8 0 -31,-4 12 16,-10 -8 -16,5 -28 15,-4 16 -15,28 24 16,-15 -24 -16,15 0 31,4 0 -31,52 -8 16,0 0 -16,0 0 15</inkml:trace>
    </iact:actionData>
  </iact:action>
  <iact:action type="add" startTime="117162">
    <iact:property name="dataType"/>
    <iact:actionData xml:id="d3">
      <inkml:trace xmlns:inkml="http://www.w3.org/2003/InkML" xml:id="stk3" contextRef="#ctx0" brushRef="#br0">49 4931 0,'141'-32'31,"-141"32"-31,0 0 0,127 -60 16,-70 40 -16,-20 8 31,10 4 -31,-5 -8 16,-13 0 -16,4 12 15,13 0 -15,1 4 32,0 0 -32,-23 12 0,18 -12 15,-9 4 -15,5 8 32,-5 0 -32,-1 16 0,1 -4 31,10 0 -31,-1 4 0,14 -4 31,-4 -12 -31,0 0 0,-1 8 31,-4 4 -31,5 -4 0,18 4 16,-8 -4 -16,8 -16 45,-18 -8 -45,-10 0 0,5 -12 31,5 0 -31,13 -8 0,-4 12 32,5 -4 -32,-9 8 0,8 0 15,-8 -4 -15,8 12 32,-13 0 -32,-5 4 0,0 8 31,-5 -8 -31,10 0 0,14 -16 31,-10 8 -31,-4 0 0,4 8 16,5 -8 -16,15 -4 31,-11 8 -31,1 0 16,-10 0 -16,-4 -4 15,4 -4 -15,20 -12 31,-1 0 -31,-9 12 0,-1 -12 16,-8 4 -16,-1 12 31,15 -12 -31,-1 8 16,10 -4 -16,-28 20 16,9 -4 -16,0 -12 31,4 4 -31,6 -8 0,-10 8 31,-14 4 -31,9 4 0,-4 -8 31,14 12 -31,-10 -4 0,24 -12 32,-28 8 -32,14 0 0,-1 12 15,1 -12 -15,0 -4 30,0 4 -30,-19 -8 16,4 8 -16,6 4 16,8 12 -16,15 0 31,-5 0 -31,5 -8 0,5 -4 16,-15 8 -16,1 0 31,-5 0 -31,-5 -4 0,-14 4 31,-15 -8 -31,-3 -4 0,-20 8 31,33 -36 -31,-42 28 0,0 0 0,0 0 16</inkml:trace>
    </iact:actionData>
  </iact:action>
  <iact:action type="add" startTime="117163">
    <iact:property name="dataType"/>
    <iact:actionData xml:id="d4">
      <inkml:trace xmlns:inkml="http://www.w3.org/2003/InkML" xml:id="stk4" contextRef="#ctx0" brushRef="#brinv">0 0 0</inkml:trace>
    </iact:actionData>
  </iact:action>
  <iact:action type="add" startTime="117164">
    <iact:property name="dataType"/>
    <iact:actionData xml:id="d5">
      <inkml:trace xmlns:inkml="http://www.w3.org/2003/InkML" xml:id="stk5" contextRef="#ctx0" brushRef="#brinv">5807 5111 0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8-09-23T22:25:08.359Z"/>
    </inkml:context>
    <inkml:brush xml:id="br0">
      <inkml:brushProperty name="width" value="0.07905" units="cm"/>
      <inkml:brushProperty name="height" value="0.07905" units="cm"/>
      <inkml:brushProperty name="color" value="#FF0000"/>
    </inkml:brush>
    <inkml:brush xml:id="br1">
      <inkml:brushProperty name="width" value="0.07905" units="cm"/>
      <inkml:brushProperty name="height" value="0.07905" units="cm"/>
      <inkml:brushProperty name="color" value="#000000"/>
    </inkml:brush>
    <inkml:brush xml:id="br2">
      <inkml:brushProperty name="width" value="0.07905" units="cm"/>
      <inkml:brushProperty name="height" value="0.07905" units="cm"/>
      <inkml:brushProperty name="color" value="#0000FF"/>
    </inkml:brush>
    <inkml:brush xml:id="br3">
      <inkml:brushProperty name="width" value="0.07905" units="cm"/>
      <inkml:brushProperty name="height" value="0.07905" units="cm"/>
      <inkml:brushProperty name="color" value="#009E49"/>
    </inkml:brush>
    <inkml:brush xml:id="br4">
      <inkml:brushProperty name="width" value="0.07905" units="cm"/>
      <inkml:brushProperty name="height" value="0.07905" units="cm"/>
      <inkml:brushProperty name="color" value="#7030A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2963">
    <iact:property name="dataType"/>
    <iact:actionData xml:id="d0">
      <inkml:trace xmlns:inkml="http://www.w3.org/2003/InkML" xml:id="stk0" contextRef="#ctx0" brushRef="#br0">1606 967 0,'0'0'16,"0"0"-16,12 156 31,-12 -48 -31,4 -20 0,16 8 32,-4 -24 -32,-4 -8 0,-12 4 31,0 -12 -31,0 -28 0,0 -16 15,0 -12 -15,-4 0 0,0 0 0,4 0 48,0 0 -48,-20 -132 31,8 56 -31,12 -20 31,0 4 -31,4 8 0,4 -28 16,-4 36 -16,8 16 31,8 12 -31,0 24 16,-4 4 -16,-4 20 15,16 0 -15,12 4 32,0 12 -32,4 -12 0,-4 8 31,4 4 -31,-16 -16 0,8 16 15,-12 4 -15,4 0 32,-8 -12 -32,-4 16 15,-12 -8 -15,12 -8 0,-32 24 16,20 -12 15,-4 40 -31,-4 0 0,8 8 31,-8 -4 -31,8 20 0,-8 8 16,8 -20 -16,8 -16 31,-4 -12 -31,4 -8 0,16 -8 32,0 -8 -32,4 -20 0,-24 -12 15,-8 12 -15,0 0 0,0 0 0</inkml:trace>
    </iact:actionData>
  </iact:action>
  <iact:action type="add" startTime="4025">
    <iact:property name="dataType"/>
    <iact:actionData xml:id="d1">
      <inkml:trace xmlns:inkml="http://www.w3.org/2003/InkML" xml:id="stk1" contextRef="#ctx0" brushRef="#br0">2834 987 0,'0'0'32,"0"0"-32,112 -20 0,-32 8 31,-8 4 -31,12 8 0,-12 4 31,12 4 -31,-12 12 0,-72 -20 16,0 0 -16,0 0 0</inkml:trace>
    </iact:actionData>
  </iact:action>
  <iact:action type="add" startTime="4465">
    <iact:property name="dataType"/>
    <iact:actionData xml:id="d2">
      <inkml:trace xmlns:inkml="http://www.w3.org/2003/InkML" xml:id="stk2" contextRef="#ctx0" brushRef="#br0">2982 1467 0,'0'0'16,"80"-4"-16,12 56 31,-12 -36 -31,-12 4 0,-12 -4 16,8 12 0,-8 -4 -16,-28 -12 31,-8 -12 -31,-20 0 0,0 0 0,0 0 0</inkml:trace>
    </iact:actionData>
  </iact:action>
  <iact:action type="add" startTime="5246">
    <iact:property name="dataType"/>
    <iact:actionData xml:id="d3">
      <inkml:trace xmlns:inkml="http://www.w3.org/2003/InkML" xml:id="stk3" contextRef="#ctx0" brushRef="#br0">4754 399 0,'0'0'15,"0"0"-15,0 0 32,-12 104 -32,8 -96 0,0 4 0,4 -12 31,4 0 -31,-8 0 0,4 0 31,0 0 -31,0 0 0,0 0 0,-104 12 47,48 -4 -47,-16 8 0,4 4 16,-8 4 -1,0 -16 -15,8 -12 31,20 0 -31,20 24 0,8 -16 16,12 -4 -16,8 -8 0,0 12 31,0 8 -31,40 -24 32,-32 16 -32,4 8 0,0 0 0,4 20 15,8 12 16,-4 4 -31,4 0 16,-16 4 -16,0 -12 16,4 -8 -16,-12 0 31,8 -20 -31,-8 -12 0,-4 0 0,0 0 0,4 0 31,0 0 -31,0 0 0,0 0 0,0 0 0,0 0 0,0 0 47,0 0 -47,0 0 0,84 -84 79,-52 84 -79,4 -20 0,20 0 31,-12 4 -31,8 -16 0,-8 24 15,-4 4 -15,-20 0 32,8 20 -32,0 4 15,-8 16 -15,-4 0 16,-4 -4 -16,0 12 16,28 12 -16,-16 -16 31,-20 24 -31,4 4 15,-12 0 -15,-8 -20 16,-4 16 -16,8 -4 31,-20 -20 -31,8 -8 0,-4 4 32,-8 -28 -32,-8 24 0,-4 -8 31,-24 -16 -31,4 -4 0,-4 8 15,-12 -4 -15,20 -4 32,12 0 -32,8 -12 15,-12 12 -15,20 0 16,32 -4 -16,0 0 0,0 0 31</inkml:trace>
    </iact:actionData>
  </iact:action>
  <iact:action type="add" startTime="18923">
    <iact:property name="dataType"/>
    <iact:actionData xml:id="d4">
      <inkml:trace xmlns:inkml="http://www.w3.org/2003/InkML" xml:id="stk4" contextRef="#ctx0" brushRef="#br1">10290 403 0,'-192'132'31,"192"-132"-31,0 0 31,0 0 -31,0 0 0,0 0 0,0 0 0,84 76 31,-44 -68 -15,8 -8 -16,4 8 31,-8 -8 -31,28 16 0,-16 -4 31,12 -28 -31,-8 4 0,4 -4 32,0 4 -32,-12 -8 0,-8 0 15,-4 4 -15,-8 20 32,4 8 -32,-4 -20 15,-16 20 -15,-12 -4 0,-4 -8 16,-52 -48 15,52 48 -31,0 0 0,0 0 0</inkml:trace>
    </iact:actionData>
  </iact:action>
  <iact:action type="add" startTime="19718">
    <iact:property name="dataType"/>
    <iact:actionData xml:id="d5">
      <inkml:trace xmlns:inkml="http://www.w3.org/2003/InkML" xml:id="stk5" contextRef="#ctx0" brushRef="#br1">10178 767 0,'0'0'16,"0"0"-16,0 0 16,32 128 -16,-24 -76 31,4 -12 -31,-8 0 16,4 -8 -16,0 20 15,-8 -16 -15,8 -12 31,-8 -4 -31,-4 0 0,8 -4 16,-4 -16 -16,4 0 0,-4 0 31,0 0 -31,-4 0 0,4 0 0,0 0 0,0 0 0,0 0 35,0 0 -35,0 0 0,0 0 31,0 0 -31,80 -128 47,-44 104 -47,12 0 31,-8 8 -31,0 4 0,-4 -4 31,4 8 -31,16 4 0,-12 32 31,0 -16 -31,4 12 0,-4 4 16,-8 8 -16,-8 12 31,4 -28 -31,4 20 16,-12 -12 -16,8 -4 16,4 4 -16,-16 12 31,0 0 -31,-4 8 0,-12 -12 31,-4 -8 -31,-4 4 0,8 16 31,-24 -8 -31,-4 0 0,0 -8 16,-8 0 -16,-4 24 31,-12 -12 -31,8 -4 0,8 0 31,4 0 -31,-8 12 0,0 -4 32,-12 0 -32,-16 4 0,20 -16 31,-16 -4 -31,4 -12 0,0 -8 16,0 -16 -16,-8 -28 40,4 -4 -40,20 -8 0,4 24 15,4 12 -15,16 -4 32,-12 28 -32,28 -16 15,0 0 -15,0 0 16</inkml:trace>
    </iact:actionData>
  </iact:action>
  <iact:action type="add" startTime="22710">
    <iact:property name="dataType"/>
    <iact:actionData xml:id="d6">
      <inkml:trace xmlns:inkml="http://www.w3.org/2003/InkML" xml:id="stk6" contextRef="#ctx0" brushRef="#br1">9778 2511 0,'0'0'15,"0"0"-15,0 0 32,-72 20 -32,64 0 0,-8 -8 15,4 8 -15,-8 8 32,12 -16 -32,0 12 0,-8 -20 0,4 4 31,-8 8 -31,4 0 0,0 4 15,-12 -8 17,0 4 -32,0 -4 0,0 0 31,-4 12 -31,-8 -8 0,-8 4 31,-12 8 -31,12 -8 0,12 -8 31,-4 16 -31,-20 4 0,16 0 32,-4 -16 -32,12 0 0,-12 0 15,0 4 -15,-12 -16 32,-4 12 -32,4 4 0,12 -12 31,-16 24 -31,0 -4 0,4 8 15,0 -12 -15,8 4 32,12 -4 -32,-12 -4 0,-24 8 31,20 0 -31,-16 -4 0,0 4 31,-8 -20 -31,28 8 0,-8 -8 31,4 16 -31,-4 8 0,-4 -4 32,-8 0 -32,0 -4 0,4 -4 15,-4 0 -15,-8 4 32,20 -4 -32,0 -4 0,0 8 15,4 0 -15,-8 -12 31,-8 16 -31,4 -16 16,-4 24 -16,8 -8 16,4 0 -16,4 8 31,0 4 -31,0 -24 0,-4 8 31,0 8 -31,-4 -20 0,0 4 16,-4 32 -16,4 -20 31,16 -4 -31,4 -4 16,4 0 -16,-8 8 15,-8 8 -15,-16 0 32,4 -8 -32,4 -4 0,0 -4 31,-4 4 -31,-4 -4 0,8 0 31,-4 12 -31,8 -16 0,8 12 13,-4 -8 -13,-16 16 31,0 -20 -31,12 8 0,-4 20 31,-4 -4 -31,16 0 0,8 12 31,-8 -8 -31,0 0 0,0 -8 16,-16 -12 -16,12 12 31,-12 8 -31,8 -20 16,-8 -4 -16,8 4 16,16 -8 -16,4 -4 15,-28 16 -15,16 4 31,-4 -12 -31,4 4 16,4 -8 -16,-16 24 16,0 -8 -16,8 0 31,8 0 -31,20 0 16,-4 4 -16,4 -12 15,-4 4 -15,12 -8 31,4 0 -31,-8 0 0,12 36 16,12 -56 -16,0 0 0,0 0 47</inkml:trace>
    </iact:actionData>
  </iact:action>
  <iact:action type="add" startTime="25798">
    <iact:property name="dataType"/>
    <iact:actionData xml:id="d7">
      <inkml:trace xmlns:inkml="http://www.w3.org/2003/InkML" xml:id="stk7" contextRef="#ctx0" brushRef="#br1">10814 3739 0,'-80'-24'31,"80"24"-31,0 0 31,44 128 -31,-48 -60 0,8 32 31,4 -4 -31,-4 -12 16,4 4 -16,0 -20 16,4 -8 -16,-12 -4 31,4 8 -31,0 0 0,4 0 15,-8 16 -15,12 -16 32,-16 12 -32,12 4 0,0 -28 31,4 -8 -31,0 -4 0,4 -8 31,-4 -4 -31,12 24 0,-4 -12 16,-4 0 -16,-8 -8 31,0 12 -31,-12 -4 0,8 -8 31,0 -8 -31,-16 -12 0,12 -12 0,0 0 16,0 0 -16</inkml:trace>
    </iact:actionData>
  </iact:action>
  <iact:action type="add" startTime="26835">
    <iact:property name="dataType"/>
    <iact:actionData xml:id="d8">
      <inkml:trace xmlns:inkml="http://www.w3.org/2003/InkML" xml:id="stk8" contextRef="#ctx0" brushRef="#br1">11858 2519 0,'0'0'16,"0"0"-16,0 0 31,0 0 -31,0 0 0,76 80 32,-56 -48 -32,0 8 0,0 -8 15,4 0 -15,12 4 31,-4 12 -31,-4 -16 0,4 4 32,28 12 -32,-8 -12 0,8 0 31,0 8 -31,-8 -12 0,0 4 16,0 -4 -16,8 12 31,-8 0 -31,-4 -20 15,0 8 -15,0 8 16,8 16 -16,16 -32 31,8 20 -31,8 -20 0,-16 0 16,4 0 -16,-12 8 31,-8 -8 -31,8 28 16,0 -8 -16,0 0 15,4 -4 -15,12 0 32,8 24 -32,0 0 0,-8 -16 31,-24 0 -31,4 8 0,8 -8 16,0 -12 -16,8 0 46,0 8 -46,-12 -20 15,4 -8 -15,-12 12 16,24 4 -16,-4 4 31,-8 -4 -31,-4 -8 0,8 16 16,0 8 -16,0 0 31,-8 -16 -31,-12 12 16,-16 4 -16,16 -20 15,12 4 -15,28 16 32,-8 0 -32,0 -8 0,-16 4 31,4 -4 -31,-8 -4 0,4 -8 31,-8 -4 -31,-12 -4 0,-24 -16 16,-24 -4 -16,0 0 31,0 0 -31</inkml:trace>
    </iact:actionData>
  </iact:action>
  <iact:action type="add" startTime="28100">
    <iact:property name="dataType"/>
    <iact:actionData xml:id="d9">
      <inkml:trace xmlns:inkml="http://www.w3.org/2003/InkML" xml:id="stk9" contextRef="#ctx0" brushRef="#br1">12030 2087 0,'0'0'16,"0"0"-16,0 0 31,0 0 -31,0 0 0,0 0 0,0 0 0,88 20 32,-56 -4 -17,0 -4 -15,8 20 31,4 -20 -31,-4 -4 16,-4 -4 -16,16 8 16,0 -4 -1,-4 0 -15,8 4 16,-8 -20 -16,-4 -4 16,0 0 -16,4 0 31,0 20 -31,20 4 15,-12 -4 -15,0 4 16,4 4 -16,0 0 31,8 -20 -31,4 12 0,-8 4 32,16 12 -32,-16 -4 0,8 0 15,4 -8 -15,0 0 31,-4 -12 -31,-16 12 0,20 -4 32,-4 8 -32,8 0 0,4 -8 31,-4 0 -31,-24 -4 0,16 16 16,4 -8 -16,12 16 31,-12 -12 -31,0 4 15,-8 -24 -15,0 12 16,0 4 -16,0 0 31,-8 -4 -31,12 8 0,-12 4 16,-4 4 -16,-12 -12 31,16 12 -31,-8 0 16,0 -4 -16,0 -4 15,-12 -4 -15,16 8 32,-12 0 -32,16 8 0,-4 0 31,-8 -16 -31,4 12 0,4 0 16,8 16 -16,8 12 31,-12 -20 -31,-12 8 15,-4 -8 -15,12 0 16,4 4 -16,-4 -4 31,12 8 -31,-12 -8 0,0 -12 16,0 0 -16,16 8 31,0 8 -31,0 -12 16,-8 4 -16,0 0 15,12 0 -15,0 -4 32,8 28 -32,-8 -20 0,4 0 31,0 0 -31,-8 4 0,4 8 31,16 12 -31,4 -12 0,-4 -8 16,-4 -8 -16,0 0 31,-4 16 -31,12 4 0,0 4 31,-16 -8 -31,12 12 0,-8 -4 16,20 16 -16,-8 -12 31,-8 0 -31,20 -16 0,-12 16 31,0 -16 -31,16 8 0,12 0 32,-8 8 -32,-16 -20 0,4 12 15,4 -8 -15,-4 -16 32,0 -12 -32,-8 4 15,-20 -8 -15,-20 8 16,-28 0 -16,-28 -4 31,0 -12 -31,0 0 0,0 0 0</inkml:trace>
    </iact:actionData>
  </iact:action>
  <iact:action type="add" startTime="30034">
    <iact:property name="dataType"/>
    <iact:actionData xml:id="d10">
      <inkml:trace xmlns:inkml="http://www.w3.org/2003/InkML" xml:id="stk10" contextRef="#ctx0" brushRef="#br1">12498 1671 0,'0'0'16,"0"0"-16,0 0 31,0 0 -31,0 0 0,64 16 31,-36 -16 -31,8 0 0,-4 0 31,0 -4 -31,-4 8 0,16 -12 16,8 24 -16,0 -4 31,16 -8 -15,-4 16 -16,12 12 0,-16 -16 15,12 12 -15,0 12 32,-4 -20 -32,0 -8 0,8 -8 31,-8 16 -31,12 -8 0,-4 4 16,24 4 -16,-16 -8 31,-12 -4 -31,12 16 15,-4 -24 -15,0 24 16,20 -4 -16,4 -4 31,-12 -8 -31,-4 8 0,0 4 16,4 -8 -16,12 12 31,0 -4 -31,8 -8 16,-20 0 -16,8 8 15,-12 20 -15,24 0 32,-12 -8 -32,20 28 0,-4 -16 31,-4 -12 -31,0 12 0,12 0 31,-4 4 -31,-4 -8 0,-12 -4 16,8 -16 -16,-4 8 31,20 16 -31,-4 -8 0,8 16 31,-20 0 -31,0 -8 0,4 -20 16,28 8 -16,-4 0 31,-4 0 -31,-28 -4 16,8 12 -16,20 -20 15,8 0 -15,-8 4 32,-8 -4 -32,-4 0 0,0 8 31,4 4 -31,12 -8 0,-4 -8 31,-4 16 -31,-8 -12 0,4 12 16,-4 -4 -16,12 -4 31,4 -4 -31,8 20 16,-32 -8 -16,0 -24 15,8 12 -15,24 8 32,-8 16 -32,-20 -16 0,-12 12 15,0 -8 -15,20 4 34,12 0 -34,-24 -20 0,0 24 32,0 -4 -32,8 0 0,-4 -12 15,16 12 -15,-4 -12 32,4 4 -32,-8 -12 15,4 0 -15,-4 0 16,4 8 -16,16 0 31,-12 4 -31,-20 -8 16,4 0 -16,-12 8 15,40 -8 -15,-8 4 32,-16 4 -32,-16 -28 0,-4 24 15,20 -8 -15,8 4 31,-12 -8 -31,-4 24 0,-20 -20 32,16 4 -32,8 -12 0,8 -8 31,-16 0 -31,-4 20 0,-8 8 16,20 -8 -16,-12 4 31,4 -4 -31,-20 -16 0,0 32 31,-4 -16 -31,-4 -4 0,4 0 31,4 4 -31,0 12 0,-8 -16 32,-12 0 -32,4 4 0,16 -8 15,8 8 -15,0 0 31,-8 -8 -31,-20 20 0,-4 -16 31,0 -16 -31,32 8 0,-8 12 31,-4 4 -31,-12 4 0,-20 -4 16,-4 -8 -16,0 -20 31,-4 0 -31,16 20 0,-16 -16 31,4 4 -31,-12 20 0,-32 -16 31,-8 -16 -31,0 8 0,0 0 0,0 0 0</inkml:trace>
    </iact:actionData>
  </iact:action>
  <iact:action type="add" startTime="48600">
    <iact:property name="dataType"/>
    <iact:actionData xml:id="d11">
      <inkml:trace xmlns:inkml="http://www.w3.org/2003/InkML" xml:id="stk11" contextRef="#ctx0" brushRef="#br2">6414 2331 0,'0'0'15,"0"0"-15,0 0 32,0 0 -32,0 0 0,0 0 0,0 0 0,-36 108 31,36 -84 -15,4 4 -16,0 0 31,-8 -4 -31,4 0 0,4 4 31,-8 4 -31,8 -4 0,16 16 31,-8 8 -31,-16 -16 16,-4 12 -16,4 -4 0,-8 4 31,8 -4 -31,-4 -20 16,8 0 -16,-4 -8 15,0 -4 -15,8 8 32,-8 -12 -32,4 0 0,-8 0 31,4 12 -31,0 -8 0,-4 12 31,12 -12 -31,0 20 0,-4 -12 16,-4 -4 -16,-4 -12 0,4 12 31,0 12 -31,12 -28 0,0 20 31,-4 -8 -31,-4 4 0,-4 0 16,8 -12 -16,-4 20 31,8 -20 -31,-8 -4 31,0 0 -31,0 0 15</inkml:trace>
    </iact:actionData>
  </iact:action>
  <iact:action type="add" startTime="56291">
    <iact:property name="dataType"/>
    <iact:actionData xml:id="d12">
      <inkml:trace xmlns:inkml="http://www.w3.org/2003/InkML" xml:id="stk12" contextRef="#ctx0" brushRef="#br0">6910 4599 0,'0'0'16,"0"0"-16,-8 188 31,16 -132 -31,-12 12 16,4 -16 -16,-4 0 15,4 -8 1,8 12 -16,-8 -20 16,-8 -12 -16,8 24 31,0 -12 -31,-4 8 0,0 -4 31,8 -24 -31,4 8 0,-12 -16 16,12 12 -16,4 4 31,-16 12 -31,8 -8 0,-4 -16 31,4 0 -31,4 12 0,-4 -24 16,4 0 0,24 8 -16,-32 -8 15,0 0 -15,0 0 0</inkml:trace>
    </iact:actionData>
  </iact:action>
  <iact:action type="add" startTime="61563">
    <iact:property name="dataType"/>
    <iact:actionData xml:id="d13">
      <inkml:trace xmlns:inkml="http://www.w3.org/2003/InkML" xml:id="stk13" contextRef="#ctx0" brushRef="#br2">2890 6391 0,'0'0'16,"0"0"-16,0 0 31,-60 160 -31,48 -124 15,-12 0 -15,12 12 16,-8 -8 -16,8 0 31,0 -16 -31,8 0 0,0 -16 32,-4 16 -32,4 -8 0,8 -4 31,-12 8 -31,4 -20 0,0 0 14,4 0 -14,0 0 32,0 0 -32,0 0 0,0 0 0,0 0 0,68 8 31,-36 16 0,8 -16 -31,4 20 0,-4 0 16,24 -20 -16,-4 0 31,12 -16 -31,-8 4 16,4 8 -16,-12 -36 15,8 24 -15,-16 0 32,-12 0 -32,0 32 0,-12 -24 31,-16 -8 -31,-8 12 0,0 4 0,-8 4 0,-4 -16 15,8 12 -15,4 -8 16,0 0 -16,0 0 16,0 0 -16,0 0 0,0 0 0</inkml:trace>
    </iact:actionData>
  </iact:action>
  <iact:action type="add" startTime="64343">
    <iact:property name="dataType"/>
    <iact:actionData xml:id="d14">
      <inkml:trace xmlns:inkml="http://www.w3.org/2003/InkML" xml:id="stk14" contextRef="#ctx0" brushRef="#br1">3038 6335 0,'0'0'16,"-88"36"-16,48 -4 31,4 20 -31,-4 28 0,12 -8 31,-4 -12 -31,4 16 16,-8 -8 -16,12 12 0,-12 -12 31,24 -12 -31,-8 -24 16,20 -16 -16,8 -12 15,12 4 -15,8 -4 32,20 -4 -32,-8 12 0,24 -8 31,-12 -8 -31,16 -4 0,0 0 31,0 -16 -31,0 12 0,-8 -4 16,0 8 -16,4 -4 31,0 4 -31,-4 -16 0,-20 -8 31,0 16 -31,-12 8 0,-12 -8 32,-16 4 -32,0 20 0,0 16 31,-20 12 -31,20 -36 0,0 0 0,0 0 31</inkml:trace>
    </iact:actionData>
  </iact:action>
  <iact:action type="add" startTime="65038">
    <iact:property name="dataType"/>
    <iact:actionData xml:id="d15">
      <inkml:trace xmlns:inkml="http://www.w3.org/2003/InkML" xml:id="stk15" contextRef="#ctx0" brushRef="#br1">3366 6235 0,'0'0'16,"0"0"-16,0 0 16,-68 96 -16,56 -48 31,4 -8 -31,8 36 15,-8 8 -15,4 32 16,4 -8 -16,-4 16 31,0 -4 -31,4 28 0,-4 -16 32,8 -24 -32,-8 20 0,0 4 31,-8 -40 -31,0 -20 0,4 -28 31,4 -20 -31,4 -24 0,0 0 0,0 0 0</inkml:trace>
    </iact:actionData>
  </iact:action>
  <iact:action type="add" startTime="69826">
    <iact:property name="dataType"/>
    <iact:actionData xml:id="d16">
      <inkml:trace xmlns:inkml="http://www.w3.org/2003/InkML" xml:id="stk16" contextRef="#ctx0" brushRef="#br2">9682 4059 0,'68'36'31,"-68"-36"-31,0 0 0,0 0 31,0 0 -31,0 0 0,0 0 0,68 -52 31,-40 36 -31,8 12 16,-8 0 -16,8 12 31,0 -4 -31,-8 0 16,0 16 -16,-4 4 15,0 -4 1,-4 0 -16,-16 8 16,8 -24 -16,-4 24 31,0 -8 -31,-12 12 0,12 -8 31,-20 8 -31,4 -4 0,-12 -4 16,-8 -4 -16,8 8 31,-12 8 -31,-8 8 0,8 -20 31,-8 16 -31,-4 -12 0,-8 24 32,4 -12 -32,4 0 0,12 12 15,-4 -8 -15,16 -12 31,0 4 -31,8 -8 16,0 -20 -16,4 4 0,8 -4 16,8 4 -16,8 -12 0,4 -4 15,4 4 17,0 -12 -32,16 16 15,4 -4 1,4 0 -16,12 -8 31,8 -8 -31,-8 8 0,4 -8 31,-16 0 -31,-4 0 0,-8 16 32,-36 0 -32,0 0 0,0 0 15</inkml:trace>
    </iact:actionData>
  </iact:action>
  <iact:action type="add" startTime="74692">
    <iact:property name="dataType"/>
    <iact:actionData xml:id="d17">
      <inkml:trace xmlns:inkml="http://www.w3.org/2003/InkML" xml:id="stk17" contextRef="#ctx0" brushRef="#br0">11398 4263 0,'24'8'31,"-24"-8"-31,0 0 31,0 0 -31,84 -88 0,-40 84 32,20 16 -32,-16 16 0,-12 -12 15,4 8 -15,-12 8 16,4 8 0,-16 4 -16,-4 -8 31,-8 8 -31,0 28 0,-8 -4 31,-16 24 -31,-8 4 0,-8 -24 16,4 -12 -16,0 -8 31,-12 -4 -31,4 -28 16,-24 -12 -16,12 -12 15,8 0 -15,-8 -24 31,4 4 -31,8 12 0,12 8 32,16 4 -32,4 8 0,8 0 0,0 -8 0,0 0 15,0 0 -15</inkml:trace>
    </iact:actionData>
  </iact:action>
  <iact:action type="add" startTime="75476">
    <iact:property name="dataType"/>
    <iact:actionData xml:id="d18">
      <inkml:trace xmlns:inkml="http://www.w3.org/2003/InkML" xml:id="stk18" contextRef="#ctx0" brushRef="#br0">11534 4127 0,'0'0'31,"0"0"-31,0 0 0,0 0 31,0 0 -31,0 0 0,0 0 0,-72 20 32,52 -32 -32,-8 -12 31,0 -8 -31,8 4 0,-4 0 31,0 0 -31,0 0 0,4 -12 31,4 20 -31,8 -12 0,4 4 16,0 8 -16,4 -8 31,0 12 -31,16 -4 0,8 0 31,4 4 -31,4 -4 0,20 4 32,-4 0 -32,-4 4 0,20 4 31,-8 4 -31,-8 -8 0,4 12 16,0 8 -16,8 12 31,-12 -4 -31,-4 12 0,-44 -28 15,0 0 -15,0 0 0</inkml:trace>
    </iact:actionData>
  </iact:action>
  <iact:action type="add" startTime="78859">
    <iact:property name="dataType"/>
    <iact:actionData xml:id="d19">
      <inkml:trace xmlns:inkml="http://www.w3.org/2003/InkML" xml:id="stk19" contextRef="#ctx0" brushRef="#br1">10406 6383 0,'68'-60'31,"-68"60"-31,0 0 0,0 0 16,0 0 -16,100 -88 31,-44 44 -31,0 12 0,8 0 31,4 -16 -31,4 4 0,8 4 31,8 12 -31,-8 12 0,-16 20 16,-4 -4 -16,0 16 31,-12 12 -31,-12 8 16,-20 8 -16,-20 -4 16,-12 20 -16,-12 8 31,-16 4 -31,4 -12 0,4 -8 31,-20 0 -31,-4 12 0,-8 0 31,-20 4 -31,16 8 0,16 -16 16,8 -8 -16,4 -4 31,8 -16 -31,-8 8 0,20 -24 31,12 -8 -31,12 0 0,8 -20 0,12 -8 16,16 -8 15,0 -4 -31,0 16 16,-4 -8 -16,4 12 16,4 0 -16,8 -4 31,0 12 -31,4 -8 0,8 4 15,-8 20 -15,12 4 32,-12 12 -32,-8 -4 15,-12 8 -15,-4 12 16,-16 4 -16,-4 24 31,-4 -4 -31,-4 16 16,-20 -24 -16,4 20 15,-8 0 -15,-8 0 32,-20 -4 -32,-12 -8 0,8 -8 15,-12 -12 -15,-4 4 32,-12 8 -32,4 -8 15,-16 -4 -15,8 -16 16,4 -8 -16,0 -12 31,-4 -8 -31,-4 0 0,28 -24 31,36 -44 -31,28 64 0,0 0 16,0 0 -16</inkml:trace>
    </iact:actionData>
  </iact:action>
  <iact:action type="add" startTime="87112">
    <iact:property name="dataType"/>
    <iact:actionData xml:id="d20">
      <inkml:trace xmlns:inkml="http://www.w3.org/2003/InkML" xml:id="stk20" contextRef="#ctx0" brushRef="#br2">13242 4363 0,'20'-40'32,"-20"40"-32,0 0 0,0 0 31,0 0 -31,0 0 0,0 0 0,0 0 0,0 0 0,0 0 31,0 0 -31,72 -52 47,-40 48 -47,24 0 0,-8 8 16,-4 4 -16,8 -12 31,-12 4 -31,-8 8 16,0 -16 -16,-16 8 15,0 8 -15,-12 4 16,-4 -8 -1,-8 8 -15,-4 4 0,-4 0 32,0 0 -32,-8 12 0,-4 -8 31,4 -4 -31,4 0 16,-8 0 -16,-8 0 31,8 4 -31,-8 -12 0,4 16 31,8 0 -31,0 -16 0,16 12 31,8 4 -31,12 -12 0,8 -12 31,12 -8 -31,4 8 0,4 -12 15,16 -4 -15,-8 20 31,12 -20 -31,-12 4 0,4 8 32,0 12 -32,-4 8 0,-4 0 31,-12 0 -31,-16 0 0,-8 8 31,0 -4 -31,-8 8 0,0 4 31,-16 8 -31,4 -12 0,-4 4 16,-8 -4 -16,0 8 31,4 12 -31,-24 -4 0,-4 -12 16,8 -8 -16,-20 -8 31,-4 -4 -31,4 -8 16,12 0 -16,4 0 15,16 -4 -15,-24 0 32,52 0 -32,0 0 0,0 0 15</inkml:trace>
    </iact:actionData>
  </iact:action>
  <iact:action type="add" startTime="92557">
    <iact:property name="dataType"/>
    <iact:actionData xml:id="d21">
      <inkml:trace xmlns:inkml="http://www.w3.org/2003/InkML" xml:id="stk21" contextRef="#ctx0" brushRef="#br0">14534 3215 0,'0'0'31,"0"0"-31,0 0 0,-84 88 31,56 -40 -31,16 4 0,4 -4 32,16 32 -32,0 -16 0,-4 -12 31,12 -16 -31,0 -8 0,0 -16 16,0 4 -16,8 -8 31,8 -4 -31,4 0 0,20 8 30,-8 4 -30,-4 0 0,-4 -8 31,4 8 -31,-4 0 0,-12 4 32,16 12 -32,-16 12 0,-24 -8 15,12 4 -15,-16 12 31,-16 -4 -31,-4 -12 0,-20 4 16,4 20 -16,-12 -32 31,8 -4 -31,-4 -12 16,12 0 -16,8 -4 16,12 -20 -16,-24 0 31,4 0 -31,20 -24 0,8 -4 31,8 -12 -31,-8 -12 0,12 4 31,0 8 -31,8 -4 0,-4 0 16,20 -24 -16,4 28 31,4 4 -31,-4 -4 0,0 12 31,-4 -8 -31,0 16 0,4 -12 16,-12 -8 -16,8 -8 31,-16 0 -31,-12 8 16,-8 12 -16,-12 8 16,-24 -4 -16,-8 12 31,-8 12 -31,-4 16 0,-24 8 31,12 24 -31,4 40 0,24 68 30,44 -144 -30,0 0 0,0 0 16</inkml:trace>
    </iact:actionData>
  </iact:action>
  <iact:action type="add" startTime="95456">
    <iact:property name="dataType"/>
    <iact:actionData xml:id="d22">
      <inkml:trace xmlns:inkml="http://www.w3.org/2003/InkML" xml:id="stk22" contextRef="#ctx0" brushRef="#br1">15118 6327 0,'20'-76'31,"-20"76"-31,0 0 0,0 0 15,-8 -108 -15,20 60 32,8 4 -32,4 -8 15,8 8 -15,16 -12 16,20 8 -16,4 20 31,-4 4 -31,-8 12 0,-8 16 31,0 12 -31,4 4 0,-20 12 32,-4 0 -32,-16 16 0,0 4 15,-12 16 -15,-12 4 32,-16 8 -32,8 4 0,0 -12 31,-16 -4 -31,-16 -4 0,-8 20 31,-12 4 -31,-8 12 0,4 -8 31,-4 4 -31,-12 -16 0,12 -16 32,20 -24 -32,16 -8 0,0 20 15,4 -36 -15,12 0 31,20 -4 -31,-4 0 0,20 -12 0,0 -4 0,16 8 32,16 0 -17,16 -8 -15,8 0 21,16 -8 -21,0 -12 0,20 16 31,0 0 -31,20 8 0,-12 -8 31,-8 -4 -31,-20 12 0,8 -16 31,-24 -12 -31,4 12 0,-72 16 32,0 0 -32,0 0 0</inkml:trace>
    </iact:actionData>
  </iact:action>
  <iact:action type="add" startTime="98145">
    <iact:property name="dataType"/>
    <iact:actionData xml:id="d23">
      <inkml:trace xmlns:inkml="http://www.w3.org/2003/InkML" xml:id="stk23" contextRef="#ctx0" brushRef="#br2">17034 4331 0,'48'-4'31,"-48"4"-31,0 0 0,-44 144 32,48 -68 -32,-12 -8 15,8 0 -15,4 -20 16,4 -8 -16,4 -24 31,8 -16 -31,16 12 0,0 -8 31,20 -8 -31,-8 -8 0,16 -4 32,8 -8 -32,-4 -4 0,0 4 15,-12 16 -15,-4 -12 31,4 0 -31,-12 4 0,-4 4 32,-16 -4 -32,-4 -4 0,-56 -16 15,36 36 -15,0 0 0,0 0 32</inkml:trace>
    </iact:actionData>
  </iact:action>
  <iact:action type="add" startTime="98634">
    <iact:property name="dataType"/>
    <iact:actionData xml:id="d24">
      <inkml:trace xmlns:inkml="http://www.w3.org/2003/InkML" xml:id="stk24" contextRef="#ctx0" brushRef="#br2">17382 4255 0,'0'0'16,"0"0"-16,0 0 31,-24 156 -31,24 -68 0,4 24 16,4 8 -1,-12 24 -15,16 0 16,36 56 -16,4 48 31,-52 -248 -31,0 0 0,0 0 16</inkml:trace>
    </iact:actionData>
  </iact:action>
  <iact:action type="add" startTime="102170">
    <iact:property name="dataType"/>
    <iact:actionData xml:id="d25">
      <inkml:trace xmlns:inkml="http://www.w3.org/2003/InkML" xml:id="stk25" contextRef="#ctx0" brushRef="#br0">19318 3955 0,'0'0'9,"0"0"-9,0 0 31,0 0 -31,0 0 0,0 0 0,0 0 0,0 0 0,0 0 16,0 0 -16,0 0 15,-72 -104 32,48 100 -47,0 -12 16,-12 8 -16,-4 8 31,0 -4 -31,4 8 0,-4 28 31,4 4 -31,4 16 0,0 -16 32,20 -12 -32,0 4 0,0 8 15,8 -4 -15,-4 12 32,8 -8 -32,4 -4 0,-8 16 31,4 -8 -31,8 -12 0,16 -4 31,4 -8 -31,0 -24 0,-4 4 16,12 -4 -16,-8 -12 31,8 -4 -31,-4 0 16,0 -12 -16,-8 12 15,4 -24 -15,-4 -4 31,-4 -4 -31,-8 16 0,-8 0 32,0 24 -32,-4 -4 0,4 8 15,0 4 -15,0 8 0,-4 -8 0,0 8 32,0 0 -32,0 60 35,12 -32 -35,-20 16 31,20 -4 -31,-16 12 0,-4 12 16,12 12 -16,0 -12 31,8 0 -31,16 8 0,-4 -8 31,-4 -12 -31,-4 -20 0,-24 8 31,8 -40 -31,0 0 0,0 0 0</inkml:trace>
    </iact:actionData>
  </iact:action>
  <iact:action type="add" startTime="105667">
    <iact:property name="dataType"/>
    <iact:actionData xml:id="d26">
      <inkml:trace xmlns:inkml="http://www.w3.org/2003/InkML" xml:id="stk26" contextRef="#ctx0" brushRef="#br0">19922 5735 0,'0'0'16,"0"0"-16,16 108 31,-8 -16 -31,-8 16 0,0 8 16,12 12 -1,0 -20 -15,0 0 32,-16 4 -32,4 -12 0,-4 -20 31,0 -8 -31,0 -32 0,0 0 16,-8 -20 -16,20 24 31,-4 -16 -31,-12 -24 0,8 -4 30,0 0 -30,0 0 0</inkml:trace>
    </iact:actionData>
  </iact:action>
  <iact:action type="add" startTime="108042">
    <iact:property name="dataType"/>
    <iact:actionData xml:id="d27">
      <inkml:trace xmlns:inkml="http://www.w3.org/2003/InkML" xml:id="stk27" contextRef="#ctx0" brushRef="#br1">20034 5691 0,'0'0'32,"0"0"-32,0 0 0,0 0 31,0 0 -31,0 0 0,0 0 31,0 0 -31,-68 40 0,64 -20 31,0 -8 -31,-4 24 0,8 0 16,4 8 -16,4 24 31,-4 8 -31,12 4 0,8 4 31,0 20 -31,0 -8 0,0 -12 32,0 -4 -32,-12 -16 0,-4 -20 15,-8 -4 -15,-12 -16 32,8 0 -32,-4 -16 0,4 -8 31,0 0 -31,0 0 0,4 4 31,-8 4 -31,8 -8 0,0 0 0,0 0 0,0 0 0,0 0 31,0 0 -31,0 0 0,0 0 0,0 0 0,0 0 0,0 0 16,0 0 -16,0 0 0,-64 52 93,52 -52 -93,8 -124 15,4 36 -15,-4 -32 32,4 16 -32,-8 -12 0,-4 -12 31,4 -16 -31,20 -12 0,-8 28 31,0 44 -31,8 36 0,0 24 16,-8 4 -16,-8 4 31,4 16 -31,4 68 0,4 -20 31,-8 -8 -31,-4 4 0,0 24 31,0 24 -31,-4 0 0,4 0 16,-4 20 -16,4 16 31,4 -12 -31,-12 12 16,8 -16 -16,0 -16 16,-8 -20 -16,20 -8 31,0 -12 -31,4 -16 0,-4 -12 31,0 0 -31,0 -4 0,-4 -12 16,4 -12 -16,-8 0 0,0 0 0,0 0 31</inkml:trace>
    </iact:actionData>
  </iact:action>
  <iact:action type="add" startTime="112617">
    <iact:property name="dataType"/>
    <iact:actionData xml:id="d28">
      <inkml:trace xmlns:inkml="http://www.w3.org/2003/InkML" xml:id="stk28" contextRef="#ctx0" brushRef="#br2">16958 1807 0,'12'-164'31,"-12"164"-31,0 0 16,0 0 -16,0 0 0,0 0 0,0 0 31,0 0 -31,0 0 0,0 0 0,0 0 0,-48 136 45,44 -92 -45,4 -20 16,4 0 -16,0 -12 31,4 12 -31,4 -24 0,16 -8 16,-8 -4 0,4 12 -16,-4 -8 31,16 16 -31,-4 0 0,4 -16 31,4 12 -31,-8 20 0,16 -20 16,-8 32 -16,-4 4 31,-4 16 -31,-16 -12 0,0 -16 31,-20 8 -31,-12 12 0,-8 -12 31,-4 0 -31,-8 -4 0,-12 -4 16,-4 -4 -16,-4 8 31,0 -16 -31,-8 -8 0,24 20 32,4 -12 -32,8 4 0,8 -44 31,8 -4 -31,16 0 0,-8 -4 15,4 32 -15,0 0 0,0 0 32</inkml:trace>
    </iact:actionData>
  </iact:action>
  <iact:action type="add" startTime="113364">
    <iact:property name="dataType"/>
    <iact:actionData xml:id="d29">
      <inkml:trace xmlns:inkml="http://www.w3.org/2003/InkML" xml:id="stk29" contextRef="#ctx0" brushRef="#br2">16990 1683 0,'0'0'32,"0"0"-32,0 0 15,0 0 -15,0 0 0,0 0 0,144 -24 47,-40 8 -47,24 4 0,-8 -4 31,-16 -20 -31,-24 24 0,-80 12 16,0 0 -16,0 0 0</inkml:trace>
    </iact:actionData>
  </iact:action>
  <iact:action type="add" startTime="124949">
    <iact:property name="dataType"/>
    <iact:actionData xml:id="d30">
      <inkml:trace xmlns:inkml="http://www.w3.org/2003/InkML" xml:id="stk30" contextRef="#ctx0" brushRef="#br2">21822 2603 0,'0'0'15,"0"0"-15,0 0 16,0 0 -16,0 0 0,-8 112 31,8 -72 -15,4 -4 -16,0 16 15,4 -4 -15,4 20 47,-8 -4 -47,0 8 16,0 4 -16,0 -16 0,-8 8 0,4 -20 31,-8 -4 -31,8 0 0,0 -4 16,4 4 -16,-8 -20 47,8 -4 -47,-4 -12 0,0 -8 0,-4 24 15,4 -24 -15,0 0 0,0 0 0</inkml:trace>
    </iact:actionData>
  </iact:action>
  <iact:action type="add" startTime="127435">
    <iact:property name="dataType"/>
    <iact:actionData xml:id="d31">
      <inkml:trace xmlns:inkml="http://www.w3.org/2003/InkML" xml:id="stk31" contextRef="#ctx0" brushRef="#br0">21762 2619 0,'0'0'16,"0"0"-16,0 0 31,0 0 -31,16 120 0,-20 -76 31,8 4 -31,-8 8 0,24 24 31,-4 12 -31,0 -4 16,-8 -12 -16,0 -12 0,0 -16 31,-8 20 -31,4 -20 0,8 -8 31,-12 0 -31,4 -12 0,-8 -8 16,4 -4 -16,-4 24 31,-4 -28 -31,8 -12 16,0 0 -16,0 0 16</inkml:trace>
    </iact:actionData>
  </iact:action>
  <iact:action type="add" startTime="128198">
    <iact:property name="dataType"/>
    <iact:actionData xml:id="d32">
      <inkml:trace xmlns:inkml="http://www.w3.org/2003/InkML" xml:id="stk32" contextRef="#ctx0" brushRef="#br0">22542 2595 0,'0'0'15,"0"0"-15,0 0 16,-88 -20 -16,52 24 31,4 12 -31,4 8 0,12 -4 16,4 0 -16,-16 32 31,0 16 -31,0 -16 16,8 4 -1,16 0 -15,4 -8 0,8 4 31,-4 0 -31,4 0 0,8 4 32,4 0 -32,-16 -16 0,8 24 15,12 -12 -15,-12 8 32,0 -20 -32,-8 -4 0,12 -8 31,0 -12 -31,16 4 0,4 -20 31,-4 8 -31,-8 -20 0,0 -4 16,4 12 -16,8 -16 31,4 -4 -31,-4 0 16,0 -4 -16,-12 -12 15,-4 8 -15,8 -20 31,-16 -16 -31,0 0 0,-8 20 32,-4 -4 -32,0 16 0,-12 0 31,-8 0 -31,12 -4 0,-4 24 16,-8 -16 -16,0 4 31,0 -12 -31,-8 -12 0,0 8 31,16 4 -31,-12 16 0,0 12 16,-4 -8 -16,4 12 31,-8 4 -31,0 -8 0,-8 8 31,-4 -4 -31,-12 12 0,56 -4 31,0 0 -31,0 0 0</inkml:trace>
    </iact:actionData>
  </iact:action>
  <iact:action type="add" startTime="133078">
    <iact:property name="dataType"/>
    <iact:actionData xml:id="d33">
      <inkml:trace xmlns:inkml="http://www.w3.org/2003/InkML" xml:id="stk33" contextRef="#ctx0" brushRef="#br3">27926 4755 0,'-12'48'31,"12"-48"-31,0 0 0,104 68 31,-12 -12 -31,16 8 0,16 28 31,0 -12 -31,8 16 0,-8 0 16,4 28 -16,-4 -28 31,-20 -12 -31,-20 12 16,-4 -16 -16,0 -16 15,8 -32 -15,-32 4 32,-4 4 -32,-36 -44 0,-16 8 31,-12 -60 -31,12 56 0,0 0 0,0 0 31</inkml:trace>
    </iact:actionData>
  </iact:action>
  <iact:action type="add" startTime="133499">
    <iact:property name="dataType"/>
    <iact:actionData xml:id="d34">
      <inkml:trace xmlns:inkml="http://www.w3.org/2003/InkML" xml:id="stk34" contextRef="#ctx0" brushRef="#br3">29166 4531 0,'0'0'32,"0"0"-32,-72 100 0,28 -36 31,-12 8 -31,-28 12 0,-4 20 31,-4 -8 -31,-28 44 0,-8 0 16,-36 40 -16,24 -4 31,-12 16 -31,24 -16 0,-12 12 31,-8 -28 -31,-16 -44 0,164 -116 32,0 0 -32,0 0 0</inkml:trace>
    </iact:actionData>
  </iact:action>
  <iact:action type="add" startTime="143750">
    <iact:property name="dataType"/>
    <iact:actionData xml:id="d35">
      <inkml:trace xmlns:inkml="http://www.w3.org/2003/InkML" xml:id="stk35" contextRef="#ctx0" brushRef="#br1">2474 9079 0,'8'356'32,"-8"-356"-32,-32 188 15,24 -4 -15,-20 -12 0,-8 -4 32,16 -20 -32,-8 -20 0,4 -20 31,4 -12 -31,4 8 0,-12 -16 31,16 -16 -31,0 -8 0,16 -12 16,-16 0 -16,12 -52 31,0 0 -31,0 0 0</inkml:trace>
    </iact:actionData>
  </iact:action>
  <iact:action type="add" startTime="144427">
    <iact:property name="dataType"/>
    <iact:actionData xml:id="d36">
      <inkml:trace xmlns:inkml="http://www.w3.org/2003/InkML" xml:id="stk36" contextRef="#ctx0" brushRef="#br1">3498 9027 0,'0'0'31,"0"0"-31,0 0 0,0 0 31,0 0 -31,60 168 0,-20 -100 16,24 44 -16,-4 -12 31,20 8 -31,-4 -32 16,8 0 -16,8 -4 16,-12 12 -16,0 8 31,0 -20 -31,0 20 0,8 0 15,-12 -4 -15,8 12 32,-4 12 -32,-16 0 15,-28 -12 -15,0 -16 16,8 24 -16,0 8 31,-8 -32 -31,-8 0 0,-20 -16 16,-16 0 -16,-44 -68 31,52 0 -31,0 0 14,0 0 -14</inkml:trace>
    </iact:actionData>
  </iact:action>
  <iact:action type="add" startTime="145050">
    <iact:property name="dataType"/>
    <iact:actionData xml:id="d37">
      <inkml:trace xmlns:inkml="http://www.w3.org/2003/InkML" xml:id="stk37" contextRef="#ctx0" brushRef="#br1">3974 8931 0,'0'0'16,"92"52"-16,-32 -4 31,24 -8 -31,32 12 0,32 4 31,12 24 -31,-28 -4 0,4 20 16,32 8 -16,4 24 31,-4 16 -31,28 -8 16,12 -8 -16,-32 0 15,16 4 -15,4 -24 16,4 4 -16,-12 -12 31,-24 16 -31,-24 -20 16,-12 -4 -16,-12 4 15,0 -20 -15,-12 -4 41,0 0 -41,-12 0 0,-12 -8 31,-16 -4 -31,-8 12 0,-20 -28 31,-40 24 -31,4 -68 0,0 0 0,0 0 16</inkml:trace>
    </iact:actionData>
  </iact:action>
  <iact:action type="add" startTime="145762">
    <iact:property name="dataType"/>
    <iact:actionData xml:id="d38">
      <inkml:trace xmlns:inkml="http://www.w3.org/2003/InkML" xml:id="stk38" contextRef="#ctx0" brushRef="#br1">4306 8791 0,'0'0'31,"0"0"-31,0 0 16,80 -12 -16,-48 8 16,0 4 -16,0 12 24,8 0 -24,-8 -4 0,8 -20 31,4 8 -31,0 -4 0,12 20 31,4 20 -31,0 0 0,4 12 16,0 -20 -16,12 -4 31,0 -12 -31,4 4 0,8 0 31,-20 24 -31,24 -4 0,0 0 16,-4 -4 -16,4 8 31,12 8 -31,0 8 16,8 -16 -16,4 -4 16,0 4 -16,16 -4 31,-4 0 -31,-20 -12 0,4 16 31,4 -16 -31,24 20 0,-4 -8 16,0 0 -16,-20 0 31,0 -4 -31,8 0 0,8 12 31,8 -12 -31,-12 4 0,-24 0 31,12 4 -31,0 12 0,0 -4 32,8 0 -32,-4 4 0,-12 -16 15,0 16 -15,-4 4 32,32 24 -32,-20 -8 0,8 -20 31,-16 8 -31,24 -8 0,-12 12 30,4 8 -30,0 -12 0,8 12 31,-28 -4 -31,16 0 0,0 0 16,24 -4 -16,-8 -4 31,4 12 -31,-24 -20 0,-12 4 31,-12 -8 -31,20 4 0,-20 -24 32,-92 -24 -32,0 0 0,0 0 0</inkml:trace>
    </iact:actionData>
  </iact:action>
  <iact:action type="add" startTime="151316">
    <iact:property name="dataType"/>
    <iact:actionData xml:id="d39">
      <inkml:trace xmlns:inkml="http://www.w3.org/2003/InkML" xml:id="stk39" contextRef="#ctx0" brushRef="#br2">1842 9551 0,'-16'20'31,"16"-20"-31,8 120 15,-20 -20 -15,-4 36 16,20 8 0,-8 -28 -16,20 -8 31,-12 0 -31,-8 -28 0,-20 -28 31,24 -52 -31,0 0 0,0 0 0</inkml:trace>
    </iact:actionData>
  </iact:action>
  <iact:action type="add" startTime="152033">
    <iact:property name="dataType"/>
    <iact:actionData xml:id="d40">
      <inkml:trace xmlns:inkml="http://www.w3.org/2003/InkML" xml:id="stk40" contextRef="#ctx0" brushRef="#br2">3482 9811 0,'0'0'31,"0"0"-31,0 0 16,0 0 -16,0 0 0,0 0 0,0 0 15,0 0 -15,0 0 0,0 0 0,0 0 31,0 0 -31,92 -4 63,-28 16 -63,0 -4 0,-12 -8 16,4 12 -16,-20 -4 15,-8 36 -15,4 12 0,-20 12 31,-12 -20 -31,-24 -4 0,-12 16 16,-12 20 -16,0 -24 31,-4 16 -31,-8 -24 16,-8 -4 -16,16 12 15,16 0 -15,4 -12 31,12 4 -31,8 -28 16,12 0 -16,0 -16 16,0 -4 -16,60 0 31,-16 4 -31,16 -20 0,32 -12 16,0 0 -16,20 8 31,-12 8 -31,0 -4 0,-16 -20 31,-84 36 -31,0 0 0,0 0 0</inkml:trace>
    </iact:actionData>
  </iact:action>
  <iact:action type="add" startTime="153062">
    <iact:property name="dataType"/>
    <iact:actionData xml:id="d41">
      <inkml:trace xmlns:inkml="http://www.w3.org/2003/InkML" xml:id="stk41" contextRef="#ctx0" brushRef="#br2">5574 10331 0,'0'0'16,"0"0"-16,104 32 15,-52 -32 -15,8 -8 31,8 16 -31,8 -20 0,-16 -12 32,16 16 -32,-32 16 0,-8 4 31,-16 0 -31,-8 0 0,-12 12 31,-24 -8 -31,0 4 0,-12 0 16,-12 -4 -16,4 0 31,20 20 -31,4 0 16,12 4 -16,8 0 15,0 -16 -15,8 0 32,4 -24 -32,-4 16 0,20 0 31,16 -20 -31,0 -12 0,20 28 31,0 -12 -31,0 -8 0,-16 12 16,-4 -4 -16,-4 0 31,-32 12 -31,-4 4 0,-32 24 31,-12 -12 -31,-8 12 0,-24 4 16,-16 36 -16,8 -12 31,-4 -8 -31,24 -4 0,16 -8 31,4 8 -31,20 -24 0,20 -32 32,0 0 -32,0 0 0</inkml:trace>
    </iact:actionData>
  </iact:action>
  <iact:action type="add" startTime="154100">
    <iact:property name="dataType"/>
    <iact:actionData xml:id="d42">
      <inkml:trace xmlns:inkml="http://www.w3.org/2003/InkML" xml:id="stk42" contextRef="#ctx0" brushRef="#br2">7994 9667 0,'0'0'31,"0"0"-31,0 0 0,0 0 32,0 0 -32,-52 116 0,40 -64 31,-20 4 -31,20 12 0,0 -8 16,4 16 -1,12 0 -15,4 4 31,0 -4 -31,12 4 0,-8 -28 16,4 -28 -16,4 -16 31,4 -8 -31,0 0 0,0 -8 32,8 -4 -32,4 4 0,4 -4 31,8 4 -31,-12 -4 0,0 0 15,8 8 -15,0 -16 32,-8 24 -32,-12 -8 0,-12 0 31,-8 8 -31,-4 -8 0,0 4 16,0 0 -16,0 0 0,0 0 0</inkml:trace>
    </iact:actionData>
  </iact:action>
  <iact:action type="add" startTime="154647">
    <iact:property name="dataType"/>
    <iact:actionData xml:id="d43">
      <inkml:trace xmlns:inkml="http://www.w3.org/2003/InkML" xml:id="stk43" contextRef="#ctx0" brushRef="#br2">8350 9791 0,'0'0'16,"-28"104"-16,28 -12 15,0 0 -15,0 28 32,12 28 -17,-4 24 -15,4 -12 0,0 28 16,4 -4 -16,-8 -36 31,-8 -148 -31,0 0 0,0 0 0</inkml:trace>
    </iact:actionData>
  </iact:action>
  <iact:action type="add" startTime="159917">
    <iact:property name="dataType"/>
    <iact:actionData xml:id="d44">
      <inkml:trace xmlns:inkml="http://www.w3.org/2003/InkML" xml:id="stk44" contextRef="#ctx0" brushRef="#br0">2578 10627 0,'0'0'16,"0"0"-16,8 180 16,-8 -112 -16,-12 -24 31,12 -44 -31,0 0 0,0 0 0</inkml:trace>
    </iact:actionData>
  </iact:action>
  <iact:action type="add" startTime="161430">
    <iact:property name="dataType"/>
    <iact:actionData xml:id="d45">
      <inkml:trace xmlns:inkml="http://www.w3.org/2003/InkML" xml:id="stk45" contextRef="#ctx0" brushRef="#br0">4674 9671 0,'4'-16'31,"-4"16"-31,0 0 16,0 0 -16,0 0 0,0 0 0,0 0 31,0 0 -31,0 0 0,-32 132 31,24 -76 1,8 4 -32,0 -4 0,-4 -12 15,12 0 -15,-8 -36 31,8 8 -31,-8 8 16,16 -24 -16,4 -28 16,8 12 -16,4 8 15,8 -12 -15,-16 8 37,16 -4 -37,0 20 15,4 8 1,-4 0 -16,4 28 0,-12 -12 31,0 8 -31,-16 12 0,0 20 31,-4 -12 -31,-24 -16 0,-12 -20 32,-8 16 -32,-4 -16 0,-8 4 31,-4 -4 -31,-16 8 0,0 0 31,8 -28 -31,12 28 0,20 -8 16,8 -28 -16,0 -8 31,8 0 -31,8 16 0,0 0 0,0 0 0</inkml:trace>
    </iact:actionData>
  </iact:action>
  <iact:action type="add" startTime="162199">
    <iact:property name="dataType"/>
    <iact:actionData xml:id="d46">
      <inkml:trace xmlns:inkml="http://www.w3.org/2003/InkML" xml:id="stk46" contextRef="#ctx0" brushRef="#br0">4746 9723 0,'0'0'31,"0"0"-31,0 0 0,0 0 31,0 0 -31,0 0 0,68 -64 31,-8 72 -31,16 -4 0,0 -4 32,20 4 -32,12 12 15,-8 -8 -15,-100 -8 16,0 0 -16,0 0 15</inkml:trace>
    </iact:actionData>
  </iact:action>
  <iact:action type="add" startTime="162823">
    <iact:property name="dataType"/>
    <iact:actionData xml:id="d47">
      <inkml:trace xmlns:inkml="http://www.w3.org/2003/InkML" xml:id="stk47" contextRef="#ctx0" brushRef="#br0">7162 10327 0,'0'0'31,"0"0"-31,0 0 0,0 0 15,0 0 -15,28 -120 32,-40 36 -32,8 20 0,20 12 31,0 4 -31,-8 24 0,4 8 31,-8 8 -31,-8 8 0,4 0 0,-12 0 0,12 0 0,0 0 16,0 0 -16,0 0 31,-76 48 0,52 -48 -31,0 16 32,0 -8 -32,12 12 0,8 -12 15,-4 16 -15,20 16 31,-4 -28 -31,12 4 0,-8 12 32,4 -12 -32,-4 -8 0,12 4 31,0 8 -31,4 4 0,4 4 31,-16 -24 -31,20 24 0,-12 4 16,8 12 -16,-4 -16 31,-4 -8 -31,-8 12 0,-8 0 31,-4 12 -31,-4 -8 0,-16 20 32,-8 -12 -32,8 -16 0,-12 20 31,-8 -12 -16,4 0 -15,4 -12 0,0 -16 0,4 0 32,-4 -4 -32,4 -24 0,0 -12 31,4 -12 -31,16 4 0,-12 28 16,8 -28 -16,20 12 31,12 -4 -31,0 -12 0,-12 4 31,12 4 -31,8 4 0,-4 0 31,36 0 -31,-8 -12 0,-4 -4 32,-12 -20 -32,0 40 0,-8 -28 15,4 -28 -15,-20 -12 31,-20 28 -31,-20 8 0,-4 24 32,-8 8 -32,-20 20 0,-8 16 31,-8 -4 -31,16 28 0,-8 64 16,20 56 -16,44 -152 31,0 0 -31,0 0 0</inkml:trace>
    </iact:actionData>
  </iact:action>
  <iact:action type="add" startTime="164350">
    <iact:property name="dataType"/>
    <iact:actionData xml:id="d48">
      <inkml:trace xmlns:inkml="http://www.w3.org/2003/InkML" xml:id="stk48" contextRef="#ctx0" brushRef="#br0">10210 9779 0,'0'0'16,"0"0"-16,0 0 15,0 0 -15,0 0 0,0 0 0,0 0 32,0 0 -32,0 0 0,-84 -84 31,56 72 0,-16 20 -31,4 8 0,-12 -8 16,-4 28 -16,-4 -16 15,8 32 1,0 20 -16,24 -8 31,12 4 -31,4 8 0,20 -8 32,4 -4 -32,8 -20 0,4 -28 15,8 0 -15,8 -28 31,16 -20 -31,-16 -28 0,12 -24 32,-16 4 -32,-4 -24 0,0 8 31,8 20 -31,0 20 0,-12 4 31,-8 -4 -31,-8 16 0,-8 16 16,-12 4 -16,8 20 31,0 0 -31,-4 0 16,8 96 -16,-8 -44 15,8 4 -15,-4 16 32,0 4 -32,8 0 0,-8 8 15,8 0 -15,-4 0 31,0 4 -31,0 4 0,4 -20 32,-4 -4 -32,4 0 0,-8 -8 31,0 -8 -31,0 -20 0,0 -8 16,-8 -20 -16,8 -4 0,0 0 0,0 0 31</inkml:trace>
    </iact:actionData>
  </iact:action>
  <iact:action type="add" startTime="167974">
    <iact:property name="dataType"/>
    <iact:actionData xml:id="d49">
      <inkml:trace xmlns:inkml="http://www.w3.org/2003/InkML" xml:id="stk49" contextRef="#ctx0" brushRef="#br1">2246 11923 0,'-36'-4'31,"36"4"-31,0 0 0,28 140 14,-32 -68 -14,0 4 31,-12 16 -31,-20 -12 16,8 -28 -16,-24 -8 15,0 -8 -15,16 4 31,4 -20 -31,-8 8 0,20 -12 16,8 0 -16,8 -12 0,16 -12 31,24 -8 -15,-4 0 -16,20 4 16,12 -4 -16,4 20 31,4 8 -31,-12 24 0,-20 -12 31,-8 4 -31,-8 16 0,-4 -4 31,-20 12 -31,-4 0 0,-12 0 16,-4 0 -16,-8 16 31,-8 -8 -31,0 -20 0,-8 -12 31,-12 -12 -31,-16 0 0,-4 -12 16,-20 -8 -16,16 0 31,24 4 -31,4 -4 0,8 -4 32,8 -4 -32,32 -16 0,4 28 31,0 0 -31,0 0 0</inkml:trace>
    </iact:actionData>
  </iact:action>
  <iact:action type="add" startTime="168830">
    <iact:property name="dataType"/>
    <iact:actionData xml:id="d50">
      <inkml:trace xmlns:inkml="http://www.w3.org/2003/InkML" xml:id="stk50" contextRef="#ctx0" brushRef="#br1">2326 11931 0,'0'0'16,"0"0"-16,0 0 31,-56 -116 -31,40 104 16,0 4 -16,-8 4 15,-24 0 -15,0 20 32,-20 8 -32,4 0 0,8 16 15,-8 12 1,20 16 -16,0 36 31,36 16 -31,16 8 0,8 -12 16,28 -36 -16,-44 -80 31,0 0 -31,0 0 0</inkml:trace>
    </iact:actionData>
  </iact:action>
  <iact:action type="add" startTime="170701">
    <iact:property name="dataType"/>
    <iact:actionData xml:id="d51">
      <inkml:trace xmlns:inkml="http://www.w3.org/2003/InkML" xml:id="stk51" contextRef="#ctx0" brushRef="#br1">5022 11779 0,'0'0'15,"104"0"-15,-12 36 31,-28 -8 -31,-32 24 0,-20 20 16,-16 24 -16,-4 28 31,-16 8 -31,-32 -32 0,-12 -12 32,-4 -32 -32,-8 -8 0,8 0 31,-4 32 -31,16 -20 0,24 -44 31,16 4 -31,16 -16 0,8 4 0,8 -20 16,12 4 -16,-24 8 31,112 -32 -31,-28 8 16,12 -8 -16,28 16 31,-8 8 -31,-16 -16 15,-4 8 -15,-12 -20 16,-4 0 -16,-80 36 31,0 0 -31,0 0 0</inkml:trace>
    </iact:actionData>
  </iact:action>
  <iact:action type="add" startTime="171689">
    <iact:property name="dataType"/>
    <iact:actionData xml:id="d52">
      <inkml:trace xmlns:inkml="http://www.w3.org/2003/InkML" xml:id="stk52" contextRef="#ctx0" brushRef="#br1">7998 12003 0,'0'0'15,"0"0"-15,0 0 46,-8 152 -46,8 -72 0,12 0 16,-12 12 -16,4 -4 31,-4 8 -31,0 16 0,-4 16 32,0 -16 -32,4 -12 0,-4 -20 15,-8 -20 -15,-8 -12 31,-24 -16 -31,44 -32 0,0 0 0,0 0 32</inkml:trace>
    </iact:actionData>
  </iact:action>
  <iact:action type="add" startTime="174157">
    <iact:property name="dataType"/>
    <iact:actionData xml:id="d53">
      <inkml:trace xmlns:inkml="http://www.w3.org/2003/InkML" xml:id="stk53" contextRef="#ctx0" brushRef="#br3">11574 11903 0,'0'0'32,"124"56"-32,-32 -8 15,-16 8 -15,-20 -12 16,0 -16 -1,-16 -4 -15,-16 -8 0,-8 -8 32,-8 -4 -32,-8 4 0,0 4 0,0 4 15,0 8 1,-4 16 30,-4 4 -46,8 -44 0,0 0 0,0 0 31</inkml:trace>
    </iact:actionData>
  </iact:action>
  <iact:action type="add" startTime="174813">
    <iact:property name="dataType"/>
    <iact:actionData xml:id="d54">
      <inkml:trace xmlns:inkml="http://www.w3.org/2003/InkML" xml:id="stk54" contextRef="#ctx0" brushRef="#br3">10942 11635 0,'0'0'31,"84"100"-31,-16 -24 0,12 12 15,0 -4 0,4 12 -15,-12 -20 16,8 8 -16,8 0 31,4 8 -31,-16 -16 16,-12 -16 -16,-12 -4 16,-12 -16 -16,-8 -12 31,-20 -28 -31,16 -28 0,-28 28 31,0 0 -31,0 0 0</inkml:trace>
    </iact:actionData>
  </iact:action>
  <iact:action type="add" startTime="175281">
    <iact:property name="dataType"/>
    <iact:actionData xml:id="d55">
      <inkml:trace xmlns:inkml="http://www.w3.org/2003/InkML" xml:id="stk55" contextRef="#ctx0" brushRef="#br3">12062 11231 0,'0'0'15,"0"0"-15,-64 172 16,24 -72 -16,-16 -8 16,-28 0 -1,0 -4 -15,-12 -4 31,0 8 -31,20 12 0,0 12 31,-16 36 -31,0 -24 0,24 -16 31,4 -16 -31,4 -8 0,16 -16 16,4 0 -16,8 24 31,32 -96 -31,0 0 0,0 0 0</inkml:trace>
    </iact:actionData>
  </iact:action>
  <iact:action type="add" startTime="178555">
    <iact:property name="dataType"/>
    <iact:actionData xml:id="d56">
      <inkml:trace xmlns:inkml="http://www.w3.org/2003/InkML" xml:id="stk56" contextRef="#ctx0" brushRef="#br1">1738 13999 0,'0'0'29,"0"0"-29,-32 204 0,24 -56 16,-4 4 -1,4 12 -15,-4 8 16,4 20 -16,-8 -8 31,4 8 -31,-12 -16 0,8 -28 32,-8 -28 -32,-8 -40 0,20 -32 15,-4 -16 -15,20 -32 31,-4 0 -31,0 0 0,0 0 0</inkml:trace>
    </iact:actionData>
  </iact:action>
  <iact:action type="add" startTime="179089">
    <iact:property name="dataType"/>
    <iact:actionData xml:id="d57">
      <inkml:trace xmlns:inkml="http://www.w3.org/2003/InkML" xml:id="stk57" contextRef="#ctx0" brushRef="#br1">2070 14415 0,'0'0'31,"0"0"-31,120 176 0,-80 -44 16,16 44 0,-4 -8 -16,-4 4 15,0 -16 -15,-4 24 32,8 8 -32,4 -28 0,-4 -40 31,-16 -8 -31,-12 -48 0,-24 -64 15,0 0 -15,0 0 0</inkml:trace>
    </iact:actionData>
  </iact:action>
  <iact:action type="add" startTime="179511">
    <iact:property name="dataType"/>
    <iact:actionData xml:id="d58">
      <inkml:trace xmlns:inkml="http://www.w3.org/2003/InkML" xml:id="stk58" contextRef="#ctx0" brushRef="#br1">2210 14263 0,'0'0'16,"52"128"-16,0 -40 31,40 12 -31,28 32 16,24 4 -16,4 4 15,0 -8 -15,4 20 16,12 8 -16,4 4 30,-4 0 -30,-20 0 16,-20 -40 -16,-4 16 15,-16 -24 -15,-12 -24 32,-40 -16 -32,-52 -76 0,0 0 15,0 0 -15</inkml:trace>
    </iact:actionData>
  </iact:action>
  <iact:action type="add" startTime="180244">
    <iact:property name="dataType"/>
    <iact:actionData xml:id="d59">
      <inkml:trace xmlns:inkml="http://www.w3.org/2003/InkML" xml:id="stk59" contextRef="#ctx0" brushRef="#br1">5414 13691 0,'0'0'16,"0"0"-16,80 168 16,-52 -28 -16,4 16 31,4 12 -31,-16 -24 0,0 20 31,-12 12 -31,4 12 0,-4 -16 31,-12 -40 -31,4 -48 0,-8 8 16,-4 -24 -16,-20 -28 31,32 -40 -31,0 0 16,0 0 -16</inkml:trace>
    </iact:actionData>
  </iact:action>
  <iact:action type="add" startTime="180711">
    <iact:property name="dataType"/>
    <iact:actionData xml:id="d60">
      <inkml:trace xmlns:inkml="http://www.w3.org/2003/InkML" xml:id="stk60" contextRef="#ctx0" brushRef="#br1">5438 13787 0,'0'0'16,"0"0"-16,0 0 15,0 0 -15,40 108 32,0 -72 -32,12 8 15,12 4 -15,24 40 16,20 -8 -16,8 16 31,16 20 -31,-4 -4 0,4 8 31,12 8 -31,-16 -4 0,8 24 16,-20 -16 -16,-4 -8 31,-20 -28 -31,-12 -8 0,-12 -16 32,-20 20 -32,-48 -92 0,0 0 31,0 0 -31</inkml:trace>
    </iact:actionData>
  </iact:action>
  <iact:action type="add" startTime="191734">
    <iact:property name="dataType"/>
    <iact:actionData xml:id="d61">
      <inkml:trace xmlns:inkml="http://www.w3.org/2003/InkML" xml:id="stk61" contextRef="#ctx0" brushRef="#br2">1102 14531 0,'0'0'15,"-8"132"-15,8 -20 32,0 -12 -32,4 -24 15,-4 -4 1,0 8 -16,0 -16 0,-4 -16 31,0 -28 -31,4 -20 0,0 0 0,0 0 0</inkml:trace>
    </iact:actionData>
  </iact:action>
  <iact:action type="add" startTime="192418">
    <iact:property name="dataType"/>
    <iact:actionData xml:id="d62">
      <inkml:trace xmlns:inkml="http://www.w3.org/2003/InkML" xml:id="stk62" contextRef="#ctx0" brushRef="#br2">1874 15135 0,'0'0'16,"0"0"-16,0 0 16,0 0 -16,0 0 0,0 0 0,-52 112 31,52 -112 0,0 0 -31,0 0 0,40 -8 16,-12 -8 -16,12 -4 31,0 -8 -31,-12 16 0,12 0 31,-12 4 -31,0 8 0,-4 20 31,-16 8 -31,16 -4 0,-20 0 32,-12 16 -32,24 16 0,-28 -4 31,0 8 -31,-8 -12 16,-4 -8 -16,4 8 0,-12 -8 31,4 -4 -31,4 -4 0,8 -8 31,0 -4 -31,4 0 0,12 -12 31,0 4 -31,0 -4 0,0 -8 0,0 0 0,0 0 0,68 0 51,-28 4 -51,16 -16 31,-4 16 -31,16 -4 0,-24 -8 16,-8 -4 -16,-36 12 31,0 0 -31,0 0 0</inkml:trace>
    </iact:actionData>
  </iact:action>
  <iact:action type="add" startTime="193297">
    <iact:property name="dataType"/>
    <iact:actionData xml:id="d63">
      <inkml:trace xmlns:inkml="http://www.w3.org/2003/InkML" xml:id="stk63" contextRef="#ctx0" brushRef="#br2">2890 14291 0,'0'0'16,"0"0"-16,0 0 31,0 0 -31,0 0 0,0 0 0,0 0 0,0 0 0,112 -64 62,-36 60 -62,-4 -4 0,-4 -12 15,-8 0 1,-4 28 -16,-16 0 31,-20 20 -31,-12 -4 0,-32 12 16,-8 24 -16,-4 -8 31,0 -4 -31,12 4 0,4 -36 16,0 0 -16,12 0 31,0 -12 -31,8 16 0,0 -8 16,72 -16 -1,-36 0 -15,12 8 31,20 -24 -31,-12 8 0,-16 8 32,-4 4 -32,-12 28 0,-16 -4 31,4 0 -31,-16 4 0,-4 -8 31,-4 12 -31,-28 8 0,-4 0 16,-4 -4 -16,-12 16 31,8 -12 -31,0 8 0,4 -4 31,48 -12 -31,0 -32 0,0 0 16,0 0 -16</inkml:trace>
    </iact:actionData>
  </iact:action>
  <iact:action type="add" startTime="194395">
    <iact:property name="dataType"/>
    <iact:actionData xml:id="d64">
      <inkml:trace xmlns:inkml="http://www.w3.org/2003/InkML" xml:id="stk64" contextRef="#ctx0" brushRef="#br2">5182 15063 0,'0'0'30,"0"0"-30,60 184 0,-24 -124 16,-36 -60 -16,0 0 0,0 0 31</inkml:trace>
    </iact:actionData>
  </iact:action>
  <iact:action type="add" startTime="194847">
    <iact:property name="dataType"/>
    <iact:actionData xml:id="d65">
      <inkml:trace xmlns:inkml="http://www.w3.org/2003/InkML" xml:id="stk65" contextRef="#ctx0" brushRef="#br2">6586 14051 0,'0'0'15,"0"0"-15,0 0 32,0 0 -32,0 0 0,0 0 0,0 0 0,0 0 0,0 0 30,0 0 -30,0 0 0,104 60 63,-48 -52 -63,-8 24 31,4 -8 -31,-16 32 0,-20 -4 16,-12 0 -1,-16 0 -15,-20 -12 16,-4 0 -16,-8 12 31,4 4 -31,0 -4 0,12 -8 31,-4 8 -31,4 -20 0,24 -20 32,4 12 -32,0 -16 0,28 -4 15,20 -24 -15,24 20 32,20 -4 -32,-12 4 15,28 4 -15,-12 -16 16,-4 -8 -16,-92 20 31,0 0 -31,0 0 0</inkml:trace>
    </iact:actionData>
  </iact:action>
  <iact:action type="add" startTime="195788">
    <iact:property name="dataType"/>
    <iact:actionData xml:id="d66">
      <inkml:trace xmlns:inkml="http://www.w3.org/2003/InkML" xml:id="stk66" contextRef="#ctx0" brushRef="#br2">8510 13319 0,'0'0'16,"0"0"-16,0 0 31,20 108 -31,-16 -64 0,4 8 31,12 28 -31,4 12 0,8 20 32,4 60 -32,4 28 0,8 -4 15,-12 -32 -15,-36 -164 32,0 0 -32,0 0 0</inkml:trace>
    </iact:actionData>
  </iact:action>
  <iact:action type="add" startTime="200761">
    <iact:property name="dataType"/>
    <iact:actionData xml:id="d67">
      <inkml:trace xmlns:inkml="http://www.w3.org/2003/InkML" xml:id="stk67" contextRef="#ctx0" brushRef="#br0">1022 15971 0,'0'0'31,"4"116"-31,0 4 32,-8 -24 -32,8 0 0,0 -12 15,-8 -32 -15,4 -52 31,0 0 -31,0 0 0</inkml:trace>
    </iact:actionData>
  </iact:action>
  <iact:action type="add" startTime="201526">
    <iact:property name="dataType"/>
    <iact:actionData xml:id="d68">
      <inkml:trace xmlns:inkml="http://www.w3.org/2003/InkML" xml:id="stk68" contextRef="#ctx0" brushRef="#br0">1774 16387 0,'0'0'15,"0"0"-15,0 0 16,0 0 -16,0 0 31,-8 108 -31,40 -100 0,4 -8 31,-8 -4 -31,12 -4 0,4 20 32,-8 -8 -32,8 0 0,-4 0 15,-12 28 -15,-4 -20 16,24 4 15,-28 44 -31,-4 4 0,-12 4 16,-16 -8 -16,-8 0 30,-20 12 -30,-12 -20 0,12 -16 31,4 -16 -31,0 -12 0,-4 -4 16,4 -8 -16,4 -8 31,-28 16 -31,24 -8 0,24 4 31,12 -20 -31,0 20 0,0 0 0,0 0 0</inkml:trace>
    </iact:actionData>
  </iact:action>
  <iact:action type="add" startTime="202228">
    <iact:property name="dataType"/>
    <iact:actionData xml:id="d69">
      <inkml:trace xmlns:inkml="http://www.w3.org/2003/InkML" xml:id="stk69" contextRef="#ctx0" brushRef="#br0">1798 16231 0,'0'0'31,"0"0"-31,68 -40 0,0 -8 16,24 0 -16,4 28 30,-16 0 -14,-8 0 -16,0 -24 0,-72 44 15,0 0 -15,0 0 16</inkml:trace>
    </iact:actionData>
  </iact:action>
  <iact:action type="add" startTime="203246">
    <iact:property name="dataType"/>
    <iact:actionData xml:id="d70">
      <inkml:trace xmlns:inkml="http://www.w3.org/2003/InkML" xml:id="stk70" contextRef="#ctx0" brushRef="#br0">2902 15831 0,'0'0'32,"0"0"-32,0 0 0,100 88 31,-56 -76 -31,12 8 0,16 16 16,4 8 -16,-8 -20 30,8 8 -30,-24 4 0,-16 16 31,-12 -12 -31,-12 0 0,-4 -4 31,-8 0 -31,-4 16 0,0 -12 16,-8 -12 -16,-8 -4 31,-4 -8 -31,4 -12 0,4 -4 31,0 -4 -31,0 12 0,-8 -12 32,0 -24 -32,20 0 0,-8 -4 15,16 -28 -15,8 -4 32,4 -32 -32,12 8 0,-8 4 31,16 -12 -31,-16 16 0,-8 20 15,4 24 -15,-12 -4 32,8 8 -32,-12 12 15,0 -24 -15,-8 32 16,0 -4 -16,-16 12 31,0 16 -31,4 0 0,0 40 31,-20 -12 -31,-16 -4 0,-4 16 32,4 0 -32,24 20 0,28 4 15,88 112 -15,-84 -188 32,0 0 -32,0 0 0</inkml:trace>
    </iact:actionData>
  </iact:action>
  <iact:action type="add" startTime="205039">
    <iact:property name="dataType"/>
    <iact:actionData xml:id="d71">
      <inkml:trace xmlns:inkml="http://www.w3.org/2003/InkML" xml:id="stk71" contextRef="#ctx0" brushRef="#br0">5266 14511 0,'0'0'16,"0"0"-16,0 0 31,0 0 -31,0 0 0</inkml:trace>
    </iact:actionData>
  </iact:action>
  <iact:action type="add" startTime="206245">
    <iact:property name="dataType"/>
    <iact:actionData xml:id="d72">
      <inkml:trace xmlns:inkml="http://www.w3.org/2003/InkML" xml:id="stk72" contextRef="#ctx0" brushRef="#br0">5102 14535 0,'0'0'32,"0"0"-32,0 0 0,0 0 15,0 0 -15,0 0 32</inkml:trace>
    </iact:actionData>
  </iact:action>
  <iact:action type="add" startTime="206869">
    <iact:property name="dataType"/>
    <iact:actionData xml:id="d73">
      <inkml:trace xmlns:inkml="http://www.w3.org/2003/InkML" xml:id="stk73" contextRef="#ctx0" brushRef="#br0">5226 13835 0,'0'0'32,"0"0"-32,0 0 15,0 0 -15,-68 -40 16,44 44 -16,8 0 31,0 24 -31,20 12 0,0 12 31,8 4 -31,-4 20 0,-4 0 31,0 4 -31,0 -16 15,12 4 -15,-8 -8 16,-4 8 -16,4 -24 16,4 0 -16,0 -4 31,-8 -16 -31,4 0 15,-12 -12 -15,8 4 0,-4 -16 16,-4 0 -16,12 0 0,-12 0 0,-4 0 31,8 0 -31,-12 -108 47,12 48 -47,-4 -8 16,4 0 -16,8 -4 15,8 -4 -15,-12 16 32,4 12 -32,-8 48 0,0 0 15,0 0 -15</inkml:trace>
    </iact:actionData>
  </iact:action>
  <iact:action type="add" startTime="207810">
    <iact:property name="dataType"/>
    <iact:actionData xml:id="d74">
      <inkml:trace xmlns:inkml="http://www.w3.org/2003/InkML" xml:id="stk74" contextRef="#ctx0" brushRef="#br0">6378 13203 0,'0'0'31,"0"0"-31,0 0 0,0 0 16,-72 24 -16,44 -24 31,-20 0 -31,4 8 0,-12 12 16,4 -8 -16,-16 12 31,12 -4 -15,16 8 -16,8 -8 0,8 12 15,8 -16 -15,0 -4 31,12 8 -31,4 -8 16,0 0 -16,12 -4 0,-8 20 16,4 -4 -16,-12 4 30,12 -4 -30,0 -8 0,8 12 16,-12 -16 -16,8 0 31,-8 0 -31,-8 -8 0,12 4 0,8 -8 31,4 -4 -31,8 -4 16,-4 0 15,12 -8 -31,0 12 16,8 -4 -16,-4 12 15,-4 8 -15,4 -4 31,-4 8 -31,-12 8 0,0 4 32,-4 4 -32,4 4 0,-12 -12 31,-8 8 -31,-24 4 0,-4 -4 16,-4 0 -16,-20 12 31,-16 4 -31,12 -12 0,0 -8 31,0 -12 -31,16 -16 0,-12 4 31,48 -4 -31,0 0 0,0 0 0</inkml:trace>
    </iact:actionData>
  </iact:action>
  <iact:action type="add" startTime="209027">
    <iact:property name="dataType"/>
    <iact:actionData xml:id="d75">
      <inkml:trace xmlns:inkml="http://www.w3.org/2003/InkML" xml:id="stk75" contextRef="#ctx0" brushRef="#br0">9086 13203 0,'0'0'15,"0"0"-15,0 0 0,0 0 32,0 124 -32,0 -88 15,8 12 -15,-12 8 16,16 24 -16,12 24 30,0 0 -30,-4 -12 0,-4 -4 16,-8 8 -16,-4 12 31,8 12 -31,-12 -24 16,8 -4 -16,-4 -32 15,-4 -4 -15,-8 -12 31,-4 -12 -31,-8 -24 0,12 -8 32,-28 -40 -32,36 40 0,0 0 0,0 0 15</inkml:trace>
    </iact:actionData>
  </iact:action>
  <iact:action type="add" startTime="211676">
    <iact:property name="dataType"/>
    <iact:actionData xml:id="d76">
      <inkml:trace xmlns:inkml="http://www.w3.org/2003/InkML" xml:id="stk76" contextRef="#ctx0" brushRef="#br3">9010 15103 0,'-36'0'32,"36"0"-32,0 0 0,0 0 31,0 0 -31,0 0 0,120 160 15,-52 -104 1,20 20 -16,12 0 31,16 12 -31,-16 12 0,-12 0 32,-4 -20 -32,4 -8 0,-8 0 15,-12 16 -15,12 -16 31,-28 4 -31,-16 -28 16,-8 -20 -16,-20 -8 16,-8 -20 -16,0 0 0,0 0 0</inkml:trace>
    </iact:actionData>
  </iact:action>
  <iact:action type="add" startTime="212239">
    <iact:property name="dataType"/>
    <iact:actionData xml:id="d77">
      <inkml:trace xmlns:inkml="http://www.w3.org/2003/InkML" xml:id="stk77" contextRef="#ctx0" brushRef="#br3">10218 14467 0,'0'0'15,"0"0"-15,-64 120 16,32 -52 -16,-8 0 31,-8 12 -31,-12 -8 16,4 24 -16,0 0 0,0 4 31,-20 16 -31,16 12 16,12 -12 -16,0 4 31,-20 0 -31,-8 8 0,12 -12 16,-8 16 -16,-4 0 31,-20 24 -31,8 -32 0,88 -124 31,0 0 -31,0 0 0</inkml:trace>
    </iact:actionData>
  </iact:action>
  <iact:action type="add" startTime="220669">
    <iact:property name="dataType"/>
    <iact:actionData xml:id="d78">
      <inkml:trace xmlns:inkml="http://www.w3.org/2003/InkML" xml:id="stk78" contextRef="#ctx0" brushRef="#br1">1058 17351 0,'0'0'16,"0"0"-16,0 0 16,0 0 -16,0 0 0,0 0 0,0 0 31,44 -116 -16,-4 112 -15,-8 36 32,20 -44 -32,0 16 15,0 0 -15,-16 0 16,4 -4 -16,-4 16 16,-4 16 -1,-12 0 -15,-12 8 31,-16 28 -31,0 4 0,-12 0 32,-8 16 -32,4 -20 0,-20 -20 15,4 -4 -15,-12 0 32,8 -16 -32,4 4 0,-12 16 31,16 -8 -31,4 -8 0,16 -12 31,4 12 -31,0 -8 0,8 -24 16,8 0 -16,0 0 0,-4 -60 31,8 40 -15,4 0 -16,-4 4 15,12 -12 -15,8 12 31,-8 -20 -31,32 12 0,16 16 32,-16 8 -32,8 8 0,0 0 15,8 8 -15,-12 -12 32,-8 16 -32,-12 4 0,-12 -32 31,-24 8 -31,0 0 0,0 0 0</inkml:trace>
    </iact:actionData>
  </iact:action>
  <iact:action type="add" startTime="222165">
    <iact:property name="dataType"/>
    <iact:actionData xml:id="d79">
      <inkml:trace xmlns:inkml="http://www.w3.org/2003/InkML" xml:id="stk79" contextRef="#ctx0" brushRef="#br1">2982 17167 0,'0'0'16,"28"108"-16,-28 16 0,4 12 16,4 -16 -1,0 -28 -15,-4 -24 31,0 -12 -31,-8 -24 0,4 -4 32,-4 -16 -32,0 -12 0,4 0 19,-28 -20 -19,12 8 32,16 12 -32,0 0 0,0 0 0</inkml:trace>
    </iact:actionData>
  </iact:action>
  <iact:action type="add" startTime="226154">
    <iact:property name="dataType"/>
    <iact:actionData xml:id="d80">
      <inkml:trace xmlns:inkml="http://www.w3.org/2003/InkML" xml:id="stk80" contextRef="#ctx0" brushRef="#br3">4230 17087 0,'0'0'15,"96"48"-15,-40 -16 32,16 16 -32,-20 -16 15,20 24 -15,-12 4 16,-8 20 -16,-4 4 31,0 -24 -31,-4 4 16,8 12 -16,0 -20 15,-16 -4 -15,8 -20 32,-44 -32 -32,0 0 0,0 0 0</inkml:trace>
    </iact:actionData>
  </iact:action>
  <iact:action type="add" startTime="226678">
    <iact:property name="dataType"/>
    <iact:actionData xml:id="d81">
      <inkml:trace xmlns:inkml="http://www.w3.org/2003/InkML" xml:id="stk81" contextRef="#ctx0" brushRef="#br3">4882 16759 0,'0'0'16,"0"0"-16,0 0 0,0 0 31,-80 116 -31,56 -56 15,-4 -4 -15,0 20 16,4 -8 -16,-8 24 31,-4 24 -31,-8 0 0,0 0 32,-4 -4 -32,8 -16 0,-16 -8 31,8 -24 -31,48 -64 0,0 0 0,0 0 15</inkml:trace>
    </iact:actionData>
  </iact:action>
  <iact:action type="add" startTime="229234">
    <iact:property name="dataType"/>
    <iact:actionData xml:id="d82">
      <inkml:trace xmlns:inkml="http://www.w3.org/2003/InkML" xml:id="stk82" contextRef="#ctx0" brushRef="#br1">1086 19263 0,'20'-8'31,"-20"8"-31,36 160 0,-36 -64 31,0 12 -31,-12 8 16,8 -16 -16,-8 -40 16,12 -16 -16,-12 -16 15,4 -20 -15,16 -8 0,-8 0 31,0 0 -31,0 0 0</inkml:trace>
    </iact:actionData>
  </iact:action>
  <iact:action type="add" startTime="229748">
    <iact:property name="dataType"/>
    <iact:actionData xml:id="d83">
      <inkml:trace xmlns:inkml="http://www.w3.org/2003/InkML" xml:id="stk83" contextRef="#ctx0" brushRef="#br1">1574 19151 0,'0'0'16,"100"36"-16,-8 -4 31,20 8 -31,-8 -4 16,12 20 -16,4 4 16,0 28 -16,-8 0 15,-8 -4 -15,-16 8 31,-16 -24 -31,16 -16 0,-88 -52 32,0 0 -32,0 0 0</inkml:trace>
    </iact:actionData>
  </iact:action>
  <iact:action type="add" startTime="234026">
    <iact:property name="dataType"/>
    <iact:actionData xml:id="d84">
      <inkml:trace xmlns:inkml="http://www.w3.org/2003/InkML" xml:id="stk84" contextRef="#ctx0" brushRef="#br2">830 19391 0,'0'0'15,"0"228"-15,0 -68 16,4 -24 0,32 -56 -16,-36 -80 15,0 0 -15,0 0 0</inkml:trace>
    </iact:actionData>
  </iact:action>
  <iact:action type="add" startTime="234649">
    <iact:property name="dataType"/>
    <iact:actionData xml:id="d85">
      <inkml:trace xmlns:inkml="http://www.w3.org/2003/InkML" xml:id="stk85" contextRef="#ctx0" brushRef="#br2">1890 18503 0,'0'0'31,"0"0"-31,0 0 0,0 0 16,0 0 -16,0 0 0,0 0 0,0 0 31,0 0 -31,96 16 15,-68 -16 17,4 8 -32,-4 4 15,4 -4 -15,-16 4 16,0 16 -16,-4 16 31,-8 -4 -31,-12 36 0,-16 12 16,4 -16 -1,-8 -16 -15,-8 8 32,-4 0 -32,12 -24 0,-4 0 15,8 -8 -15,12 -28 31,12 4 -31,0 -8 0,12 -12 31,12 8 -31,12 4 0,4 -20 15,16 4 -15,16 -28 32,16 12 -32,-20 4 0,0 24 31,12 4 -31,-12 4 0,-68 -4 31,0 0 -31,0 0 0</inkml:trace>
    </iact:actionData>
  </iact:action>
  <iact:action type="add" startTime="238037">
    <iact:property name="dataType"/>
    <iact:actionData xml:id="d86">
      <inkml:trace xmlns:inkml="http://www.w3.org/2003/InkML" xml:id="stk86" contextRef="#ctx0" brushRef="#br0">1506 19755 0,'0'0'16,"0"0"-16,0 0 31,0 120 -31,0 -76 0,-8 16 40,12 -12 -40,-8 16 0,0 -4 16,8 12 0,-4 -12 -16,-12 20 31,28 -32 -31,-24 12 0,0 -20 16,8 0 -16,-4 -32 31,4 0 -31,32 -8 0,-32 0 31,0 0 -31,0 0 0,0 0 16</inkml:trace>
    </iact:actionData>
  </iact:action>
  <iact:action type="add" startTime="238733">
    <iact:property name="dataType"/>
    <iact:actionData xml:id="d87">
      <inkml:trace xmlns:inkml="http://www.w3.org/2003/InkML" xml:id="stk87" contextRef="#ctx0" brushRef="#br0">3422 18403 0,'0'0'31,"0"0"-31,0 0 0,-64 16 31,32 4 -31,-8 0 0,-20 8 16,0 0 -16,-8 8 16,24 -4 -1,-28 -12 -15,36 40 31,16 12 -31,-4 -12 0,8 8 32,4 -4 -32,16 4 0,0 -16 15,0 16 -15,-4 -20 32,8 -20 -32,-8 -4 0,4 -20 31,12 -4 -31,-16 0 0,8 0 0,-8 0 0,0 0 31,0 0 -31,0 0 0,0 0 0,0 0 0,100 -124 63,-60 108 -63,-16 12 15,12 8 -15,8 12 31,0 8 -31,0 8 0,4 -4 16,-20 0 -16,-12 16 31,8 16 -31,-32 -16 16,4 12 -16,-20 -12 16,-4 -4 -16,-24 4 31,0 -16 -31,-12 -4 0,4 -8 31,-4 -8 -31,12 -4 0,4 4 16,20 36 -16,28 -44 31,0 0 -31,0 0 0</inkml:trace>
    </iact:actionData>
  </iact:action>
  <iact:action type="add" startTime="244268">
    <iact:property name="dataType"/>
    <iact:actionData xml:id="d88">
      <inkml:trace xmlns:inkml="http://www.w3.org/2003/InkML" xml:id="stk88" contextRef="#ctx0" brushRef="#br3">2986 20015 0,'60'20'31,"-60"-20"-31,0 0 16,60 20 -16,-12 16 31,4 16 -31,20 4 0,-12 8 16,16 8 -16,-8 16 31,0 0 -31,4 16 16,4 -24 -16,-16 -28 15,4 4 -15,-40 -8 32,48 -84 -32,-72 36 0,0 0 0,0 0 31</inkml:trace>
    </iact:actionData>
  </iact:action>
  <iact:action type="add" startTime="244721">
    <iact:property name="dataType"/>
    <iact:actionData xml:id="d89">
      <inkml:trace xmlns:inkml="http://www.w3.org/2003/InkML" xml:id="stk89" contextRef="#ctx0" brushRef="#br3">3334 20391 0,'0'0'31,"144"-368"-31,-28 52 16,12 8 -16,-4 76 16,-124 232 -16,0 0 0,0 0 31</inkml:trace>
    </iact:actionData>
  </iact:action>
  <iact:action type="add" startTime="249615">
    <iact:property name="dataType"/>
    <iact:actionData xml:id="d90">
      <inkml:trace xmlns:inkml="http://www.w3.org/2003/InkML" xml:id="stk90" contextRef="#ctx0" brushRef="#br0">1486 21167 0,'0'0'15,"0"0"-15,0 0 16,0 0 -16,0 0 0,-48 112 31,48 -64 -31,4 -8 32,-4 20 -32,-4 20 0,-8 -4 15,12 16 1,0 -16 -16,-20 -16 15,16 8 -15,-4 -16 32,4 -12 -32,0 4 15,8 -12 -15,-8 8 16,8 -8 -16,-4 -16 31,4 -4 -31,-4 -12 0,0 0 0,0 0 0</inkml:trace>
    </iact:actionData>
  </iact:action>
  <iact:action type="add" startTime="279588">
    <iact:property name="dataType"/>
    <iact:actionData xml:id="d91">
      <inkml:trace xmlns:inkml="http://www.w3.org/2003/InkML" xml:id="stk91" contextRef="#ctx0" brushRef="#br0">10638 263 0,'-224'-88'16,"120"68"-16,12 32 15,20 24 -15,12 0 32,-4 -12 -32,-8 4 0,-4 -8 31,-4 24 -31,-16 0 0,12 32 31,28 8 -31,20 12 0,4 0 16,0 20 -16,0 4 31,-4 -4 -31,12 24 0,12 -8 31,-4 8 -31,28 -16 0,-4 20 32,32 -8 -32,4 8 0,0 -28 15,4 -8 -15,0 -24 31,0 -28 -31,0 -12 0,16 0 32,12 -16 -32,12 4 0,28 20 31,8 -4 -31,-16 12 0,-8 -24 31,-8 -8 -31,40 -44 0,12 -4 16,-20 -52 -16,-16 0 31,16 8 -31,0 -20 0,8 4 31,-16 -4 -31,-36 -72 0,-32 -64 32,-20 28 -32,-12 32 0,-8 -92 15,-40 8 -15,-16 -8 31,-20 -16 -31,-24 40 16,-44 60 -16,-72 48 16,208 120 -16,0 0 31,0 0 -31</inkml:trace>
    </iact:actionData>
  </iact:action>
  <iact:action type="add" startTime="291354">
    <iact:property name="dataType"/>
    <iact:actionData xml:id="d92">
      <inkml:trace xmlns:inkml="http://www.w3.org/2003/InkML" xml:id="stk92" contextRef="#ctx0" brushRef="#br0">2310 6487 0,'-76'-68'47,"76"68"-47,-44 136 0,20 -16 15,24 48 -15,8 -28 32,8 0 -32,4 8 0,20 -4 15,8 20 -15,24 -12 31,20 0 -31,8 12 16,0 -32 -16,-20 -36 16,8 4 -16,-16 -36 31,-12 -28 -31,12 -32 0,-8 -16 16,32 -8 -16,0 -8 31,24 0 -31,-12 -20 15,-16 -16 -15,-8 -4 16,20 -12 -16,12 -36 31,-12 -24 -31,-16 20 0,-32 -4 32,-28 -4 -32,4 -20 0,-16 -16 15,4 8 -15,-24 12 31,-16 -24 -31,-16 12 16,4 4 -16,-12 24 16,-20 -32 -16,-12 8 31,-16 8 -31,-4 40 0,-16 24 31,-12 24 -31,-12 0 0,-20 12 31,-12 16 -31,16 16 0,24 28 16,-28 48 -16,-16 28 31,4 44 -31,40 72 0,44 28 32,84 -236 -32,0 0 0,0 0 31</inkml:trace>
    </iact:actionData>
  </iact:action>
  <iact:action type="add" startTime="293109">
    <iact:property name="dataType"/>
    <iact:actionData xml:id="d93">
      <inkml:trace xmlns:inkml="http://www.w3.org/2003/InkML" xml:id="stk93" contextRef="#ctx0" brushRef="#br0">5846 11607 0,'0'0'31,"0"0"-31,-72 -156 16,20 88 -16,0 0 15,16 4 -15,-8 28 32,-4 16 -32,8 16 15,0 4 -15,4 16 16,-16 0 -16,16 -4 31,-4 -8 -31,0 8 0,0 4 31,0 0 -31,-12 0 0,0 32 16,-12 -36 -16,-20 28 31,8 0 -31,16 -4 0,8 12 31,-4 -8 -31,4 20 0,-8 -8 32,-4 -16 -32,12 4 0,-12 -8 15,8 12 -15,8 -4 32,0 12 -32,8 8 15,8 0 -15,20 -12 16,4 12 -16,8 -16 31,4 12 -31,-8 -20 0,16 8 31,-4 4 -31,4 -8 0,12 -4 32,16 -16 -32,-16 8 0,8 -8 15,0 16 -15,8 -4 31,-8 20 -31,12 -12 0,-4 12 21,4 4 -21,8 -4 0,-8 -16 15,-8 0 -15,0 -20 32,12 8 -32,-8 -12 15,-8 -8 -15,24 12 16,4 -4 -16,0 8 31,4 -12 -31,4 4 0,-8 -24 31,12 -20 -31,0 12 0,-12 -12 32,-8 12 -32,-8 0 0,24 8 15,12 8 -15,4 4 31,4 -24 -31,-12 -4 0,-12 -12 32,-20 0 -32,-4 -4 0,-4 -8 31,4 -8 -31,4 -28 0,-16 20 31,-4 0 -31,12 -44 0,-20 -36 16,-4 -4 -16,-24 12 31,-12 12 -31,-24 8 0,-16 -4 31,4 -8 -31,-8 36 0,-8 20 32,-8 44 -32,-20 28 0,-8 12 15,-4 60 -15,16 40 31,100 -108 -31,0 0 16,0 0 -16</inkml:trace>
    </iact:actionData>
  </iact:action>
  <iact:action type="add" startTime="297169">
    <iact:property name="dataType"/>
    <iact:actionData xml:id="d94">
      <inkml:trace xmlns:inkml="http://www.w3.org/2003/InkML" xml:id="stk94" contextRef="#ctx0" brushRef="#br0">7110 17311 0,'24'-60'32,"-24"60"-32,0 0 0,0 0 15,68 104 -15,-52 -84 31,12 12 -31,4 -20 0,-16 4 32,8 -20 -32,-4 0 0,24 -8 30,-20 4 -30,8 -4 0,12 -20 16,-8 20 -1,4 -8 -15,0 4 16,12 -16 -16,-20 8 15,-16 4 -15,8 4 32,-24 16 -32,0 0 15,0 0 -15</inkml:trace>
    </iact:actionData>
  </iact:action>
  <iact:action type="add" startTime="297995">
    <iact:property name="dataType"/>
    <iact:actionData xml:id="d95">
      <inkml:trace xmlns:inkml="http://www.w3.org/2003/InkML" xml:id="stk95" contextRef="#ctx0" brushRef="#br0">7798 15579 0,'0'0'32,"0"0"-32,0 0 0,0 0 15,-76 -72 -15,32 52 32,0 -4 -32,-16 8 15,-20 4 -15,-16 12 16,12 8 -16,4 8 31,12 36 -31,12 0 0,24 8 16,12 16 -16,-24 -16 31,8 -4 -31,0 0 0,16 -4 31,12 4 -31,0 16 0,16 20 31,-8 32 -31,-8 -32 0,12 -20 32,12 -4 -32,12 -16 0,-4 0 15,20 40 -15,-8 -32 32,0 20 -32,-8 -4 15,-4 -12 -15,4 -4 16,-4 16 -16,-4 -28 35,0 -12 -35,-8 -4 0,32 -12 16,-12 -4 -16,12 16 31,8 -20 -31,-4 12 16,0 -8 -16,0 16 15,4 -16 -15,-12 -12 31,-8 -4 -31,-4 -12 0,4 -20 16,4 -20 -16,-12 0 31,0 8 -31,0 -4 0,28 4 32,-24 -24 -32,4 -12 0,-12 0 31,12 -20 -31,12 -20 0,0 32 31,-16 12 -31,-8 0 0,-4 12 16,4 -12 -16,-12 4 31,0 -12 -31,-8 -8 0,-12 4 31,4 28 -31,-16 -4 0,-12 4 31,-12 20 -31,-4 12 0,8 0 16,-16 -12 -16,4 -8 31,0 -20 -31,8 8 0,4 4 32,0 0 -32,-20 4 0,64 52 31,0 0 -31,0 0 0</inkml:trace>
    </iact:actionData>
  </iact:action>
  <iact:action type="add" startTime="315330">
    <iact:property name="dataType"/>
    <iact:actionData xml:id="d96">
      <inkml:trace xmlns:inkml="http://www.w3.org/2003/InkML" xml:id="stk96" contextRef="#ctx0" brushRef="#br1">11522 5611 0,'-88'12'31,"88"-12"-31,-120 -52 0,32 60 32,-28 -4 -17,4 12 -15,8 -20 0,20 24 16,-12 4 -16,8 4 31,-16 8 -31,-8 -4 0,20 32 31,16 -8 -31,8 16 0,8 0 16,-12 8 -16,8 4 31,-4 0 -31,4 -20 0,8 8 32,-4 4 -32,24 16 0,-4 20 31,8 -12 -31,12 -8 0,4 24 15,12 -4 -15,8 16 32,-8 -4 -32,12 4 0,16 -16 31,0 8 -31,20 -20 0,12 28 31,8 16 -31,8 -20 0,4 0 16,12 -4 -16,12 -4 31,0 0 -31,-8 4 16,20 -12 -16,-4 -12 15,8 -4 -15,12 -24 32,4 0 -32,-4 -8 0,-8 -16 30,-8 -8 -30,4 -16 0,-8 -4 15,20 -12 -15,8 -12 32,4 -16 -32,-20 0 0,-24 -8 31,-12 -16 -31,4 -20 0,-28 -4 31,-8 -8 -31,-24 8 0,8 -12 31,-4 -12 -31,-8 -16 0,-12 0 32,-8 -16 -32,4 16 0,0 -28 15,-4 -8 -15,-8 -4 32,-8 12 -32,-8 28 0,4 4 15,4 12 -15,0 16 31,-12 -16 -31,4 12 16,-4 4 -16,4 12 16,-4 12 -16,-4 -4 31,0 -12 -31,-16 4 0,-8 -28 31,4 8 -31,-16 -20 0,0 -4 16,-24 -16 -16,-24 -12 31,8 40 -31,-4 20 16,-8 64 -16,-20 44 15,136 -28 -15,0 0 0,0 0 32</inkml:trace>
    </iact:actionData>
  </iact:action>
  <iact:action type="add" startTime="321498">
    <iact:property name="dataType"/>
    <iact:actionData xml:id="d97">
      <inkml:trace xmlns:inkml="http://www.w3.org/2003/InkML" xml:id="stk97" contextRef="#ctx0" brushRef="#br4">2958 11687 0,'0'0'31,"0"0"-31,-44 -144 16,16 64 -16,-8 4 16,4 0 -16,12 -16 31,-32 16 -31,-12 12 0,-16 16 31,8 4 -31,4 16 0,-16 0 16,4 16 -16,16 0 56,-16 20 -56,8 4 16,-12 24 -16,-8 -4 15,8 20 -15,-12 -16 31,28 16 -31,12 16 0,4 8 16,-12 12 -16,-4 44 31,-4 -4 -31,-4 -8 0,16 -12 32,-8 16 -32,12 8 0,4 20 31,16 -4 -31,-12 -8 0,12 -20 31,4 24 -31,-8 0 0,-8 -8 31,16 0 -31,-8 8 0,12 -12 16,4 8 -16,-4 4 31,-4 8 -31,-4 -16 0,-4 12 31,0 -20 -31,8 4 0,16 -8 16,-12 20 -16,-4 8 31,-4 16 -31,8 -8 0,8 8 32,0 12 -32,-16 4 0,8 0 31,-4 -4 -31,12 -4 0,8 4 15,-4 0 -15,-8 8 32,24 20 -32,-8 -24 15,0 -8 -15,-4 4 16,12 0 -16,0 -4 31,-4 12 -31,8 8 0,4 -36 31,4 -16 -31,0 12 0,-4 40 32,12 -24 -32,0 -20 0,4 -12 15,4 16 -15,0 4 32,8 0 -32,-4 8 0,12 16 31,-16 -32 -31,12 -16 0,-8 24 15,12 -4 -15,-4 -12 32,16 -4 -32,-12 -28 0,-4 -8 31,24 8 -31,-4 36 0,-4 -12 31,12 -24 -31,-8 -24 16,-4 16 -16,-12 -20 0,8 4 31,0 8 -31,-4 -4 16,8 -16 -16,20 -4 15,12 -8 -15,0 20 32,0 -16 -32,-8 0 0,-12 -12 31,16 4 -31,16 12 0,-4 -16 31,20 -4 -31,-16 -4 0,-4 -16 16,4 -4 -16,12 -20 31,8 16 -31,12 -8 0,-20 -32 31,4 32 -31,-4 -24 0,8 -4 18,16 -16 -18,-24 0 0,8 -4 32,-8 -4 -32,0 -4 0,12 -20 31,0 -32 -31,-32 -4 0,16 -32 16,-8 28 -16,0 -8 15,4 28 -15,-20 -44 31,-16 -16 -31,-4 8 16,-8 8 -16,0 12 16,-8 16 -16,20 -24 31,-12 -8 -31,8 -8 0,-28 28 31,16 0 -31,-20 0 0,0 -32 31,-8 12 -31,4 -4 0,-12 16 16,12 -12 -16,-4 28 31,12 -44 -31,-8 12 16,16 -8 -16,-12 24 16,-8 -4 -16,4 -20 15,-8 -16 -15,-4 0 31,-8 20 -31,12 28 16,-4 -12 -16,-16 -36 16,-4 -4 -16,4 -4 31,-4 -4 -31,4 20 0,0 4 31,-8 24 -31,0 -28 0,-4 16 31,-12 -32 -31,4 28 0,-4 12 15,-4 -4 -15,-8 -12 31,-4 -8 -31,8 16 16,-12 28 -16,0 -4 16,4 -4 -16,-4 -4 31,4 0 -31,-12 -8 0,-4 28 15,-4 4 -15,-16 -16 32,12 -8 -32,-8 0 15,0 16 -15,20 8 16,-12 12 -16,8 -8 31,0 -16 -31,-8 -4 0,0 -4 31,-4 4 -31,0 20 0,0 -8 16,-20 -20 -16,12 12 31,16 -4 -31,4 4 16,-8 0 -16,16 20 16,4 -16 -16,-12 0 31,-8 -8 -31,16 28 0,4 0 15,0 -24 -15,-24 -4 32,12 4 -32,4 0 15,-4 8 -15,8 0 16,-4 -4 -16,-20 -8 31,12 12 -31,-16 4 0,8 0 31,-8 -8 -31,-4 -20 0,-16 -20 32,96 140 -32,0 0 0,0 0 0</inkml:trace>
    </iact:actionData>
  </iact:action>
  <iact:action type="add" startTime="329465">
    <iact:property name="dataType"/>
    <iact:actionData xml:id="d98">
      <inkml:trace xmlns:inkml="http://www.w3.org/2003/InkML" xml:id="stk98" contextRef="#ctx0" brushRef="#br3">6618 11831 0,'-16'-32'31,"16"32"-31,0 0 0,-68 -44 16,16 0 -16,0 8 31,0 -12 -31,0 32 16,-8 -20 0,-8 -16 -16,-4 12 0,0 -8 20,20 20 -20,0 12 0,8 8 15,0 8 -15,-4 -16 32,-8 -8 -32,-8 4 15,4 4 -15,0 0 16,-8 8 -16,-8 16 31,8 12 -31,4 -4 0,20 -4 31,-12 0 -31,8 0 0,-16 0 32,0 -4 -32,8 8 0,-8 0 15,12 16 -15,-4 -8 32,0 -4 -32,4 16 0,-12 24 31,16 -24 -31,-4 12 0,-4 0 15,0 8 -15,0 -4 32,8 12 -32,4 4 15,8 32 -15,0 12 16,0 24 -16,4 -16 31,16 0 -31,20 8 0,-4 0 16,8 4 -16,0 28 31,16 0 -31,-8 -4 16,8 -28 -16,-4 -12 15,12 8 -15,-8 4 32,-4 0 -32,20 12 0,-8 -24 31,12 20 -31,0 4 0,12 8 45,12 24 -45,-12 16 0,8 -28 16,-4 8 -16,-12 -20 31,16 12 -31,8 -8 0,-12 -12 31,0 -16 -31,8 8 0,12 -4 31,8 8 -31,-8 16 0,-12 -16 32,12 -12 -32,-4 12 0,0 -20 15,20 20 -15,0 0 32,0 8 -32,-12 -4 0,4 -8 15,0 -32 -15,0 24 31,4 -36 -31,-8 16 16,-8 -32 -16,8 -12 16,-8 4 -16,4 -8 31,0 -12 -31,0 -16 0,-12 -8 31,4 -4 -31,0 -12 0,4 0 31,8 -28 -31,-8 16 0,0 -4 16,-12 0 -16,-4 0 31,16 4 -31,0 -8 16,-12 -8 -16,4 0 16,4 12 -16,-8 -24 15,-4 0 -15,12 -24 31,-16 12 -31,-16 8 16,4 -16 -16,4 -16 16,-12 -4 -16,0 4 31,0 4 -31,-8 -12 0,-4 -32 31,-4 24 -31,-4 -36 0,-16 0 31,4 0 -31,-4 -4 0,-16 -12 16,-16 -8 -16,-4 -20 31,-8 -4 -31,0 -8 16,-4 24 -16,8 8 16,-12 0 -16,4 0 31,8 -4 -31,-4 4 0,0 16 15,-8 -4 -15,8 12 32,-8 -20 -32,-12 0 0,8 12 31,4 16 -31,-16 -24 0,8 0 31,4 -8 -31,0 28 0,8 -8 31,20 24 -31,-8 0 0,-8 -4 16,-8 -4 -16,4 -16 31,-4 -20 -31,0 0 0,0 -4 32,4 4 -32,-20 -16 0,8 16 31,-8 16 -31,12 0 0,-20 -16 15,-8 -4 -15,0 -28 32,-4 12 -32,4 20 0,0 36 29,-4 36 -29,4 16 0,-4 52 31,-4 20 -31,-8 12 0,0 -24 31,-52 -8 -31,152 8 0,0 0 0,0 0 16</inkml:trace>
    </iact:actionData>
  </iact:action>
  <iact:action type="add" startTime="331917">
    <iact:property name="dataType"/>
    <iact:actionData xml:id="d99">
      <inkml:trace xmlns:inkml="http://www.w3.org/2003/InkML" xml:id="stk99" contextRef="#ctx0" brushRef="#br3">1878 17267 0,'0'0'32,"0"0"-32,-108 -84 0,64 52 31,4 -4 -31,12 4 15,0 -16 -15,-8 -4 16,4 -4 0,-20 -4 -16,-4 -4 15,-12 16 -15,-12 16 32,28 -12 -32,-4 20 0,0 12 15,0 24 -15,0 0 31,4 4 -31,-4 12 16,-8 0 -16,-4 28 16,-4 -8 -16,-8 28 31,12 12 -31,-12 8 0,24 4 31,0 8 -31,4 4 0,-4 20 30,8 0 -30,12 -4 0,12 -12 16,-12 12 -16,16 12 31,-8 4 -31,28 -12 0,-12 -12 32,4 0 -32,-8 12 0,16 20 31,8 -12 -31,0 -20 0,0 -12 15,4 0 -15,4 20 32,12 4 -32,-4 -8 15,-4 -16 -15,8 0 16,-4 4 -16,0 4 31,4 32 -31,12 -20 0,0 8 31,-4 -16 -31,-4 8 0,12 0 16,8 32 -16,16 -12 31,-12 4 -31,-4 -28 0,8 4 32,-4 -28 -32,8 -12 0,0 -20 31,20 -8 -31,-28 0 0,-12 -16 15,8 -20 -15,12 16 32,0 4 -32,8 -8 0,12 8 31,12 -20 -31,-8 12 0,32 4 31,0 0 -31,4 -8 0,-4 12 16,8 0 -16,0 12 30,28 -4 -30,0 -12 0,-4 -4 31,-28 -16 -31,4 -8 0,8 -32 32,12 -20 -32,-16 -8 0,-20 -12 31,-12 0 -31,0 4 0,-16 -4 15,28 -4 -15,-4 -20 32,-20 20 -32,-8 -4 0,4 0 31,0 -20 -31,4 -8 0,-8 8 31,-8 4 -31,-24 -12 0,-12 -4 31,-12 -8 -31,-12 -8 0,-12 -28 32,0 12 -32,-12 20 0,-4 4 15,-12 -4 -15,-8 -4 32,-16 -12 -32,0 12 0,-16 4 15,-4 -4 -15,0 -12 31,8 0 -31,4 0 16,-8 -4 -16,12 24 16,0 0 -16,12 -8 31,-28 -24 -31,0 -8 0,-12 0 31,0 8 -31,4 4 0,4 8 16,-12 0 -16,12 16 31,-4 32 -31,4 4 16,-8 -4 -16,-8 4 14,-28 4 -14,8 -8 32,-12 12 -32,20 -4 0,-8 8 31,-4 0 -31,0 -8 0,-4 -4 31,0 0 -31,0 12 0,4 4 16,-8 8 -16,-4 8 31,4 4 -31,24 20 0,8 -8 31,12 16 -31,-8 8 0,8 32 31,80 -28 -31,0 0 0,0 0 0</inkml:trace>
    </iact:actionData>
  </iact:action>
  <iact:action type="add" startTime="334200">
    <iact:property name="dataType"/>
    <iact:actionData xml:id="d100">
      <inkml:trace xmlns:inkml="http://www.w3.org/2003/InkML" xml:id="stk100" contextRef="#ctx0" brushRef="#br3">17002 5895 0,'0'-68'15,"0"68"-15,-8 -92 0,-4 64 31,-20 24 -31,-4 -8 0,-20 -4 32,-24 -16 -32,-12 8 15,-8 4 -15,-4 -8 16,4 -4 -16,-8 12 31,-32 20 -31,-4 -4 0,-4 4 31,32 -4 -31,4 20 0,-8 -4 32,-20 0 -32,16 -4 0,12 8 15,24 0 -15,4 24 32,4 -4 -32,8 4 0,4 4 31,4 12 -31,16 12 0,-4 12 15,20 16 -15,0 12 32,12 36 -32,0 24 0,16 -8 31,-4 -12 -31,16 28 0,20 32 31,0 -12 -31,28 -12 0,8 -8 16,-4 -4 -16,24 -8 31,16 -12 -31,4 -16 16,12 -16 -16,-12 -8 15,16 -28 -15,4 -4 32,16 -4 -32,4 -24 0,0 -8 31,-12 -20 -31,4 -32 0,0 -28 31,-4 -4 -31,-4 -24 0,0 -24 31,-28 -8 -31,-16 -8 0,4 -20 16,-4 -16 -16,-8 0 31,-8 -4 -31,-32 20 0,-4 -4 16,-36 8 -16,-4 -4 31,-20 8 -31,-8 0 16,-4 16 -16,-12 -32 15,-20 -4 -15,-16 -4 32,-8 4 -32,-4 -12 0,16 36 31,-4 -4 -31,-20 4 0,-12 28 31,-12 4 -31,0 12 0,8 24 16,-12 20 -16,20 -20 31,116 44 -31,0 0 0,0 0 16</inkml:trace>
    </iact:actionData>
  </iact:action>
  <iact:action type="add" startTime="334201">
    <iact:property name="dataType"/>
    <iact:actionData xml:id="d101">
      <inkml:trace xmlns:inkml="http://www.w3.org/2003/InkML" xml:id="stk101" contextRef="#ctx0" brushRef="#brinv">0 0 0</inkml:trace>
    </iact:actionData>
  </iact:action>
  <iact:action type="add" startTime="334202">
    <iact:property name="dataType"/>
    <iact:actionData xml:id="d102">
      <inkml:trace xmlns:inkml="http://www.w3.org/2003/InkML" xml:id="stk102" contextRef="#ctx0" brushRef="#brinv">29576 23387 0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8-09-23T22:29:22.515Z"/>
    </inkml:context>
    <inkml:brush xml:id="br0">
      <inkml:brushProperty name="width" value="0.07905" units="cm"/>
      <inkml:brushProperty name="height" value="0.07905" units="cm"/>
      <inkml:brushProperty name="color" value="#000000"/>
    </inkml:brush>
    <inkml:brush xml:id="br1">
      <inkml:brushProperty name="width" value="0.07905" units="cm"/>
      <inkml:brushProperty name="height" value="0.07905" units="cm"/>
      <inkml:brushProperty name="color" value="#009E49"/>
    </inkml:brush>
    <inkml:brush xml:id="br2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9107">
    <iact:property name="dataType"/>
    <iact:actionData xml:id="d0">
      <inkml:trace xmlns:inkml="http://www.w3.org/2003/InkML" xml:id="stk0" contextRef="#ctx0" brushRef="#br0">12746 51 0,'-68'-4'32,"68"4"-32,0 0 15,0 0 -15,0 0 32,0 0 -32,-60 140 0,56 -68 15,0 -16 -15,4 36 31,16 -36 -31,-20 -8 16,16 -24 -16,-4 0 16,0 -8 -16,0 -16 15,8 4 1,4 -4 -16,8 -24 31,4 -4 -31,-4 12 0,8 -12 16,-4 8 -16,0 4 31,4 32 -31,-4 -4 16,16 0 -16,-4 4 15,12 -8 -15,-4 12 32,8 8 -32,-24 8 0,4 20 31,-8 -12 -31,-8 4 0,4 8 31,-32 4 -31,-8 -4 0,0 12 16,-20 8 -16,-16 12 31,0 -4 -31,-8 -24 0,4 -12 30,-12 -24 -30,-8 -16 0,-8 0 31,8 -28 -31,-4 16 0,20 -20 16,0 20 -16,24 -20 31,4 8 -31,8 -4 0,8 -4 32,12 24 -32,0 0 0,0 0 15,0 0 -15</inkml:trace>
    </iact:actionData>
  </iact:action>
  <iact:action type="add" startTime="10091">
    <iact:property name="dataType"/>
    <iact:actionData xml:id="d1">
      <inkml:trace xmlns:inkml="http://www.w3.org/2003/InkML" xml:id="stk1" contextRef="#ctx0" brushRef="#br0">12782 67 0,'0'0'15,"0"0"-15,0 0 16,0 0 -16,0 0 0,0 0 0,0 0 31,0 0 -31,76 -20 32,-16 20 -32,20 0 31,8 12 -31,-12 8 0,-4 0 15,4 -16 -15,4 -12 32,-80 8 -32,0 0 0,0 0 15</inkml:trace>
    </iact:actionData>
  </iact:action>
  <iact:action type="add" startTime="12086">
    <iact:property name="dataType"/>
    <iact:actionData xml:id="d2">
      <inkml:trace xmlns:inkml="http://www.w3.org/2003/InkML" xml:id="stk2" contextRef="#ctx0" brushRef="#br0">11846 1911 0,'0'0'31,"0"0"-31,-72 36 0,28 -32 31,4 16 -31,-4 -4 0,12 -12 16,8 28 -16,-4 -8 31,-20 -12 -31,0 8 16,4 -8 -16,-4 8 15,-4 -16 -15,4 20 16,-4 -12 -16,-4 0 31,-8 32 -31,12 -12 16,0 0 -16,12 -12 16,-12 4 -16,4 4 31,-16 -8 -31,8 8 0,-12 -4 15,4 -4 -15,-24 12 32,8 4 -32,4 12 0,28 4 31,-20 -8 -31,-4 8 0,-20 -8 31,8 -12 -31,0 12 0,-4 12 16,12 -8 -16,0 8 31,-4 4 -31,-4 4 0,-8 -12 31,0 8 -31,8 8 0,8 -12 32,8 16 -32,-20 -20 15,4 4 -15,0 -12 16,4 4 -16,0 4 15,-16 32 -15,4 -8 32,4 0 -32,-8 0 15,0 0 -15,-4 -8 16,-20 -4 -16,24 8 31,4 -12 -31,8 16 0,0 0 16,0 4 -16,-20 24 31,28 -12 -31,76 -92 16,0 0 -16,0 0 0</inkml:trace>
    </iact:actionData>
  </iact:action>
  <iact:action type="add" startTime="15103">
    <iact:property name="dataType"/>
    <iact:actionData xml:id="d3">
      <inkml:trace xmlns:inkml="http://www.w3.org/2003/InkML" xml:id="stk3" contextRef="#ctx0" brushRef="#br0">12246 3259 0,'24'264'16,"-20"-168"-16,-4 4 31,-4 32 -31,12 12 0,-8 -24 32,-8 -48 -32,-4 -32 0,-4 -8 15,20 24 -15,-16 -40 31,12 -16 -31,0 0 0,0 0 0</inkml:trace>
    </iact:actionData>
  </iact:action>
  <iact:action type="add" startTime="15696">
    <iact:property name="dataType"/>
    <iact:actionData xml:id="d4">
      <inkml:trace xmlns:inkml="http://www.w3.org/2003/InkML" xml:id="stk4" contextRef="#ctx0" brushRef="#br0">13234 2071 0,'0'0'31,"0"0"-31,0 0 0,0 0 32,0 0 -32,84 144 0,-28 -76 31,-4 0 -31,8 24 16,32 48 -16,28 8 15,32 -8 -15,-24 4 16,-12 8 -16,0 -16 31,24 -16 -31,4 -4 0,0 4 31,-28 -8 -31,40 8 0,-12 4 32,12 -20 -32,-48 -20 0,-24 4 39,-36 -28 -39,-16 -12 0,-20 -16 15,-12 4 -15,0 -24 32,-60 -40 -32,-12 -64 0,72 92 15,0 0 -15,0 0 0</inkml:trace>
    </iact:actionData>
  </iact:action>
  <iact:action type="add" startTime="16329">
    <iact:property name="dataType"/>
    <iact:actionData xml:id="d5">
      <inkml:trace xmlns:inkml="http://www.w3.org/2003/InkML" xml:id="stk5" contextRef="#ctx0" brushRef="#br0">13318 2107 0,'0'0'31,"0"0"-31,68 32 16,-32 -20 -16,-8 28 31,28 -8 -31,40 4 0,24 8 32,28 24 -32,-16 24 0,4 16 15,32 -16 -15,40 -8 20,-28 -4 -20,36 -8 16,-12 16 -16,-20 -8 16,20 4 -16,20 -4 31,-28 -20 -31,-4 8 0,-20 -4 31,4 -8 -31,4 8 0,24 -4 31,0 24 -31,-32 8 0,0 -8 16,-4 28 -16,0 -36 31,12 0 -31,-4 0 0,0 4 32,-48 -16 -32,-28 -8 0,-20 -8 15,-12 -12 -15,-16 -16 31,-52 -20 -31,-84 -104 16,84 104 -16,0 0 0,0 0 16</inkml:trace>
    </iact:actionData>
  </iact:action>
  <iact:action type="add" startTime="17098">
    <iact:property name="dataType"/>
    <iact:actionData xml:id="d6">
      <inkml:trace xmlns:inkml="http://www.w3.org/2003/InkML" xml:id="stk6" contextRef="#ctx0" brushRef="#br0">13614 1647 0,'0'0'16,"0"0"-16,108 28 31,-56 -24 -31,16 28 0,20 4 16,4 -12 0,12 28 -16,20 0 31,16 12 -31,4 -24 0,-12 -4 15,16 12 -15,24 4 32,-4 -8 -32,-4 16 0,-8 -32 31,20 12 -31,8 12 0,16 28 31,-8 -12 -31,8 -8 0,-36 -12 16,4 24 -16,4 -28 31,24 -4 -31,4 0 0,0 0 31,-16 8 -31,-4 -4 0,4 -12 32,0 8 -32,-16 -4 0,0 -24 31,-20 0 -31,16 4 0,-8 12 15,32 0 -15,16 12 32,0 8 -32,0 -16 0,-4 4 30,-12 4 -30,4 12 0,-28 -16 31,4 -8 -31,-16 -8 0,-8 -4 16,0 12 -16,20 12 31,-4 -12 -31,8 -12 0,-8 28 31,-12 -12 -31,-24 0 0,-12 8 32,-16 16 -32,-20 -16 0,-16 0 15,-8 -12 -15,-12 -28 31,-28 24 -31,0 -20 0,-48 -56 0,36 52 32,0 0 -32,0 0 0</inkml:trace>
    </iact:actionData>
  </iact:action>
  <iact:action type="add" startTime="23058">
    <iact:property name="dataType"/>
    <iact:actionData xml:id="d7">
      <inkml:trace xmlns:inkml="http://www.w3.org/2003/InkML" xml:id="stk7" contextRef="#ctx0" brushRef="#br0">6922 4787 0,'0'0'31,"-76"72"-31,12 -4 0,16 -8 15,16 28 -15,4 8 32,-8 8 -32,-4 8 0,0 -28 31,8 -20 -31,16 -28 0,4 -8 16,12 8 -16,8 -12 31,4 -12 -31,4 -8 0,0 4 31,32 12 -31,-4 -16 0,8 0 31,-8 16 -31,4 -8 0,8 -24 32,8 0 -32,8 4 0,-12 -16 15,4 20 -15,-24 -16 31,0 20 -31,-16 -8 0,4 4 31,-24 -12 -31,0 12 0,4 -12 15,-12 0 -15,20 -12 32,0 12 -32,-16 -20 15,0 36 -15,0 0 16,0 0 -16</inkml:trace>
    </iact:actionData>
  </iact:action>
  <iact:action type="add" startTime="23572">
    <iact:property name="dataType"/>
    <iact:actionData xml:id="d8">
      <inkml:trace xmlns:inkml="http://www.w3.org/2003/InkML" xml:id="stk8" contextRef="#ctx0" brushRef="#br0">7162 4827 0,'0'0'31,"0"0"-31,-96 40 0,64 -24 32,0 4 -32,12 -8 0,4 20 15,12 8 -15,-4 44 32,20 24 -32,12 8 15,0 -28 -15,0 -4 16,8 12 -16,-4 24 31,4 12 -31,-12 4 0,-4 -28 16,-4 -20 -16,0 -16 31,0 8 -31,-4 -8 16,8 -60 -16,-16 -12 0,0 0 15,0 0 -15</inkml:trace>
    </iact:actionData>
  </iact:action>
  <iact:action type="add" startTime="24663">
    <iact:property name="dataType"/>
    <iact:actionData xml:id="d9">
      <inkml:trace xmlns:inkml="http://www.w3.org/2003/InkML" xml:id="stk9" contextRef="#ctx0" brushRef="#br0">12182 4547 0,'0'0'31,"0"0"-31,92 140 0,-52 -100 31,-4 12 -31,-16 -20 0,-20 12 32,-4 -8 -32,-28 8 0,0 4 31,-12 16 -31,4 -20 0,8 8 31,8 -24 -31,-8 -4 0,12 0 16,12 -8 -16,8 -16 15,0 0 1,0 0 -16,0 0 0,0 0 0,96 -76 31,-40 56 1,-12 4 -32,8 12 0,8 -12 15,-8 40 -15,16 4 30,-12 20 -30,-20 24 0,-24 -12 32,-12 16 -32,-24 -16 0,-16 16 31,-20 0 -31,-28 16 0,8 -28 31,4 -16 -31,-4 -12 0,-8 -12 31,0 -24 -31,4 -20 0,4 -8 16,12 0 -16,68 28 16,0 0 -16,0 0 0</inkml:trace>
    </iact:actionData>
  </iact:action>
  <iact:action type="add" startTime="25614">
    <iact:property name="dataType"/>
    <iact:actionData xml:id="d10">
      <inkml:trace xmlns:inkml="http://www.w3.org/2003/InkML" xml:id="stk10" contextRef="#ctx0" brushRef="#br0">14790 5219 0,'0'0'31,"0"0"-31,0 0 0,0 0 16,0 0 -16,80 -96 31,-36 52 -31,4 -4 0,0 24 31,12 4 -31,20 44 16,0 -24 -16,-4 12 16,-20 8 -16,-12 8 31,-12 -4 -31,8 16 0,-20 12 31,-8 16 -31,-20 8 0,-24 -4 16,-24 -4 -16,0 -16 31,-4 -8 -31,0 16 0,0 -12 31,8 0 -31,-8 12 0,-4 -4 16,4 20 -16,12 -16 31,20 -4 -31,28 -32 16,0 16 -16,24 -24 15,28 -4 -15,28 -32 32,32 16 -32,-16 -40 0,-12 16 30,12 -12 -30,32 -36 0,28 -68 31,-156 144 -31,0 0 0,0 0 0</inkml:trace>
    </iact:actionData>
  </iact:action>
  <iact:action type="add" startTime="26658">
    <iact:property name="dataType"/>
    <iact:actionData xml:id="d11">
      <inkml:trace xmlns:inkml="http://www.w3.org/2003/InkML" xml:id="stk11" contextRef="#ctx0" brushRef="#br0">18498 4775 0,'0'0'31,"0"0"-31,0 0 0,0 0 31,40 112 -31,-20 -36 0,4 40 16,16 28 0,4 28 -16,-4 8 31,-8 28 -31,-24 -36 0,0 -32 16,4 -40 -16,-12 -100 31,0 0 -31,0 0 0</inkml:trace>
    </iact:actionData>
  </iact:action>
  <iact:action type="add" startTime="27454">
    <iact:property name="dataType"/>
    <iact:actionData xml:id="d12">
      <inkml:trace xmlns:inkml="http://www.w3.org/2003/InkML" xml:id="stk12" contextRef="#ctx0" brushRef="#br0">22922 4143 0,'0'0'31,"0"0"-31,-112 92 0,56 -44 32,8 -8 -32,-4 0 0,4 24 31,8 24 -31,16 44 0,-8 -4 16,32 0 -16,12 12 31,8 -8 -31,8 -12 0,8 -24 14,-4 -12 -14,36 -44 0,-4 -8 16,8 -28 -16,4 -16 31,8 -12 -31,0 -36 16,0 -16 -16,-20 -4 15,-8 4 -15,-16 -16 31,-4 -24 -31,4 20 0,-24 12 32,-16 4 -32,-24 12 0,-16 -28 15,-12 4 -15,0 8 32,-8 8 -32,0 24 15,-12 24 -15,-12 28 16,-44 28 -16,128 -28 31,0 0 -31,0 0 0</inkml:trace>
    </iact:actionData>
  </iact:action>
  <iact:action type="add" startTime="30301">
    <iact:property name="dataType"/>
    <iact:actionData xml:id="d13">
      <inkml:trace xmlns:inkml="http://www.w3.org/2003/InkML" xml:id="stk13" contextRef="#ctx0" brushRef="#br1">23778 3755 0,'-56'92'31,"56"-92"-31,0 0 0,80 124 15,-40 -32 -15,32 -4 32,4 4 -17,20 8 -15,8 8 0,20 8 16,4 28 -16,16 -36 31,-16 4 -31,-20 -24 16,4 16 -16,8 -28 15,0 20 -15,-4 0 32,-12 -16 -32,-24 -28 0,-16 0 15,-12 -4 -15,-28 -20 32,-12 -12 -32,-12 -8 0,-40 -28 31,8 -36 -31,32 56 0,0 0 31,0 0 -31</inkml:trace>
    </iact:actionData>
  </iact:action>
  <iact:action type="add" startTime="30814">
    <iact:property name="dataType"/>
    <iact:actionData xml:id="d14">
      <inkml:trace xmlns:inkml="http://www.w3.org/2003/InkML" xml:id="stk14" contextRef="#ctx0" brushRef="#br1">25150 3435 0,'0'0'31,"0"0"-31,0 0 16,-68 140 -16,28 -88 16,-20 28 -16,-24 36 31,-28 12 -31,-4 16 16,12 0 -16,-8 8 15,8 8 -15,-20 24 31,0 4 -31,24 -12 0,8 -16 32,8 8 -32,28 -24 0,-36 40 31,92 -184 -31,0 0 0,0 0 0</inkml:trace>
    </iact:actionData>
  </iact:action>
  <iact:action type="add" startTime="39722">
    <iact:property name="dataType"/>
    <iact:actionData xml:id="d15">
      <inkml:trace xmlns:inkml="http://www.w3.org/2003/InkML" xml:id="stk15" contextRef="#ctx0" brushRef="#br0">5978 6611 0,'0'0'16,"0"0"-16,-112 92 31,52 -60 -31,-8 16 0,0 0 16,-20 -12 8,24 32 -24,-12 20 31,-28 24 -31,-8 -24 0,-16 16 31,8 -4 -31,-4 -4 0,-16 12 16,-24 24 -16,-4 -8 31,24 -4 -31,8 0 0,8 -28 31,0 8 -31,-8 4 0,32 0 31,20 -4 -31,16 -28 0,24 -12 32,0 -4 -32,-12 -12 0,0 -24 31,56 -20 -31,0 0 0,0 0 0</inkml:trace>
    </iact:actionData>
  </iact:action>
  <iact:action type="add" startTime="41790">
    <iact:property name="dataType"/>
    <iact:actionData xml:id="d16">
      <inkml:trace xmlns:inkml="http://www.w3.org/2003/InkML" xml:id="stk16" contextRef="#ctx0" brushRef="#br0">6186 6827 0,'64'96'31,"-64"-96"-31,-8 104 0,28 -4 31,4 28 -31,12 4 16,-12 0 -16,4 -32 16,0 48 -16,-8 -20 15,-4 32 -15,-4 -8 32,-8 -16 -32,0 8 15,-8 -8 -15,0 -20 16,0 -4 -16,-4 -16 31,8 -40 -31,-4 8 0,-8 -4 16,0 -40 -16,0 16 31,-4 -20 -31,16 -16 0,0 0 16,0 0 -16</inkml:trace>
    </iact:actionData>
  </iact:action>
  <iact:action type="add" startTime="42462">
    <iact:property name="dataType"/>
    <iact:actionData xml:id="d17">
      <inkml:trace xmlns:inkml="http://www.w3.org/2003/InkML" xml:id="stk17" contextRef="#ctx0" brushRef="#br0">7274 6871 0,'0'0'22,"0"0"-22,0 0 32,8 128 -32,0 -84 15,8 -12 -15,-4 28 16,4 0 -16,8 16 16,-4 32 -1,24 -20 -15,20 -4 31,-4 16 -31,12 28 0,12 0 16,-8 36 -16,8 -48 31,-28 0 -31,-12 -20 16,0 24 -16,-4 -8 16,16 24 -16,-4 -20 31,12 -24 -31,-8 32 0,8 -4 31,-4 8 -31,-8 -16 0,-4 4 31,-8 0 -31,-12 -20 0,-20 -8 16,8 -12 -16,-16 -24 31,0 -12 -31,-20 -24 0,20 -16 31,0 0 -31,0 0 0</inkml:trace>
    </iact:actionData>
  </iact:action>
  <iact:action type="add" startTime="43358">
    <iact:property name="dataType"/>
    <iact:actionData xml:id="d18">
      <inkml:trace xmlns:inkml="http://www.w3.org/2003/InkML" xml:id="stk18" contextRef="#ctx0" brushRef="#br0">7638 6735 0,'0'0'16,"0"0"-16,92 60 16,-44 -36 -16,20 -12 15,0 12 -15,8 32 16,20 0 0,4 0 -16,36 36 31,-12 -4 -31,0 20 0,-4 -8 31,-4 -8 -31,-16 -20 0,12 8 31,-4 8 -31,-16 -4 0,-4 -4 32,8 4 -32,-4 4 0,0 -24 15,-4 -12 -15,12 12 31,-8 0 -31,-8 8 0,0 -4 16,0 16 -16,8 -8 31,0 -4 -31,-8 12 16,0 -12 -16,-16 4 16,-4 -16 -16,0 8 31,4 4 -31,-16 -12 15,0 8 -15,-8 -16 16,-4 -8 -16,-12 8 16,8 0 -16,0 4 31,-12 -12 -31,12 12 0,-4 -16 31,-4 -8 -31,20 -8 0,-12 12 31,-8 -4 -31,-20 -24 0,-8 16 16,-80 -68 -16,80 44 31,0 0 -31,0 0 0</inkml:trace>
    </iact:actionData>
  </iact:action>
  <iact:action type="add" startTime="46135">
    <iact:property name="dataType"/>
    <iact:actionData xml:id="d19">
      <inkml:trace xmlns:inkml="http://www.w3.org/2003/InkML" xml:id="stk19" contextRef="#ctx0" brushRef="#br0">2382 9363 0,'-8'72'30,"8"-72"-30,0 0 0,0 0 31,0 0 -31,0 0 0,0 0 0,0 0 0,0 0 0,0 0 31,0 0 -31,0 0 0,36 -112 63,-16 108 -63,12 0 0,4 -16 16,0 0 -16,12 32 31,0 -12 -31,-20 0 0,12 12 31,-8 4 -31,-8 -28 0,4 32 31,-8 16 -31,-4 -8 0,-12 0 16,0 8 -16,0 4 31,-16 12 -31,4 -28 16,-8 12 -16,4 0 15,-8 28 -15,-8 0 32,0 -16 -32,-4 0 0,0 -20 15,-8 8 -15,12 0 32,-8 -16 -32,8 0 15,-4 -16 -15,16 4 16,-4 4 -16,8 -20 31,16 8 -31,0 -16 0,4 0 31,-8 4 -31,0 12 0,0 0 16,84 -52 -16,-32 44 31,0 -20 -31,-4 16 0,4 -4 31,-8 20 -31,12 4 0,-8 0 32,0 0 -32,-8 -8 0,-12 12 15,-16 16 -15,-12 -4 32,-4 16 -32,8 -4 15,-16 12 -15,-16 8 16,-4 -16 -16,4 32 31,-4 -12 -31,-8 8 0,-4 -12 31,0 24 -31,-12 -4 0,-8 8 32,-4 -24 -32,12 -12 0,4 -24 15,0 -12 -15,8 12 31,8 -24 -31,36 4 0,4 -8 32,-4 4 -32,0 0 0,0 0 15</inkml:trace>
    </iact:actionData>
  </iact:action>
  <iact:action type="add" startTime="47615">
    <iact:property name="dataType"/>
    <iact:actionData xml:id="d20">
      <inkml:trace xmlns:inkml="http://www.w3.org/2003/InkML" xml:id="stk20" contextRef="#ctx0" brushRef="#br0">5682 9451 0,'0'0'31,"0"0"-31,0 0 0,0 0 16,0 0 -16,0 0 0,-72 32 31,72 -40 -31,0 8 0,0 0 31,0 -4 -31,60 -16 21,-16 12 -21,0 -4 31,0 -8 -31,0 28 16,4 -8 -16,-4 12 16,0 -4 -16,12 16 15,-8 4 1,-20 -12 -16,-12 12 31,-12 20 -31,-4 4 0,-4 4 31,-8 -8 -31,-8 -12 0,0 8 16,-20 12 -16,-8 20 31,0 16 -31,-8 -40 0,8 -4 31,4 4 -31,4 -8 0,12 -8 32,0 -20 -32,4 -12 0,16 -8 15,0 -4 -15,-4 4 32,-4 -8 -32,12 -4 0,8 16 15,0 -12 -15,0 8 0,0 -8 16,-4 12 -16,0 0 15,0 0 -15,0 0 16,68 -56 15,-44 40 -15,8 -4 -16,0 12 31,-4 -4 -31,0 0 16,-8 8 -16,4 0 15,-4 -24 -15,-12 24 32,0 8 -32,4 -12 0,-8 28 0,12 -28 8,-12 16 -8,4 0 32,4 12 -32,-8 4 15,8 0 -15,-4 8 16,16 -8 15,4 0 -31,-12 16 0,0 -12 16,-4 -20 -16,-4 4 31,-16 -12 -31,0 0 0,12 0 0,-4 0 16,0 0 -16,0 0 0,0 0 0,0 0 15,0 0 -15,0 0 0,0 0 0,-12 -108 94,16 104 -94,4 4 0,4 0 0,0 28 16,-4 -28 -16,28 0 31,-16 0 -31,0 8 31,0 0 -31,4 4 0,0 -20 16,0 12 -16,8 4 31,0 -16 -31,-8 4 16,0 -12 -16,12 8 15,-8 -4 -15,8 -16 31,-36 28 -31,0 0 0,0 0 0</inkml:trace>
    </iact:actionData>
  </iact:action>
  <iact:action type="add" startTime="49360">
    <iact:property name="dataType"/>
    <iact:actionData xml:id="d21">
      <inkml:trace xmlns:inkml="http://www.w3.org/2003/InkML" xml:id="stk21" contextRef="#ctx0" brushRef="#br0">8810 10119 0,'0'0'31,"0"0"-31,0 0 0,0 0 16,0 0 -16,0 0 0,40 128 31,-24 -88 -31,8 20 31,-12 4 -31,16 40 0,-12 12 32,-4 -16 -32,-4 8 0,0 -24 31,0 -28 -31,12 12 0,8 -56 31,-24 -28 -31,-4 16 0,0 0 0,0 0 0</inkml:trace>
    </iact:actionData>
  </iact:action>
  <iact:action type="add" startTime="49978">
    <iact:property name="dataType"/>
    <iact:actionData xml:id="d22">
      <inkml:trace xmlns:inkml="http://www.w3.org/2003/InkML" xml:id="stk22" contextRef="#ctx0" brushRef="#br0">10942 10359 0,'0'0'16,"0"0"-16,-28 128 16,20 -72 -16,4 -8 15,0 16 -15,20 12 32,4 -4 -32,0 -12 15,4 -4 -15,0 16 16,16 8 -16,4 -40 31,12 4 -31,0 -24 0,16 -24 16,0 -24 -16,4 -20 31,-12 0 -31,-8 -32 16,-8 16 -16,-12 0 15,-8 -16 -15,-8 -16 31,0 4 -31,-8 20 16,-12 -8 -16,0 20 16,-12 4 -16,0 -12 31,-8 16 -31,-4 12 0,8 20 16,-12 0 -16,-12 -12 31,-20 8 -31,0 0 15,-4 0 -15,8 -12 16,-4 8 -16,-12 -4 16,-4 12 -16,20 8 30,4 12 -30,4 12 16,4 72 -16,0 20 15,44 -104 -15,0 0 0,0 0 31</inkml:trace>
    </iact:actionData>
  </iact:action>
  <iact:action type="add" startTime="52499">
    <iact:property name="dataType"/>
    <iact:actionData xml:id="d23">
      <inkml:trace xmlns:inkml="http://www.w3.org/2003/InkML" xml:id="stk23" contextRef="#ctx0" brushRef="#br1">11490 11479 0,'0'0'16,"200"152"-16,-44 -8 30,-12 -12 -30,-36 -28 0,-4 -12 16,-28 -32 -16,0 -8 31,-28 -4 -31,-12 -24 0,-16 -16 31,-12 -4 -31,-12 -12 0,-12 -8 0,-44 -12 31,60 28 -31,0 0 0,0 0 16</inkml:trace>
    </iact:actionData>
  </iact:action>
  <iact:action type="add" startTime="52857">
    <iact:property name="dataType"/>
    <iact:actionData xml:id="d24">
      <inkml:trace xmlns:inkml="http://www.w3.org/2003/InkML" xml:id="stk24" contextRef="#ctx0" brushRef="#br1">12458 10611 0,'0'0'16,"0"0"-16,-36 168 31,12 -84 -31,-16 4 0,-24 0 16,4 28 -16,-32 24 31,-4 24 -31,-12 0 0,12 12 31,0 8 -31,12 20 0,-12 36 32,-4 -4 -32,20 -32 0,24 -20 15,16 -16 -15,12 -56 32,4 4 -32,-40 -20 0,64 -96 31,0 0 -31,0 0 0</inkml:trace>
    </iact:actionData>
  </iact:action>
  <iact:action type="add" startTime="56149">
    <iact:property name="dataType"/>
    <iact:actionData xml:id="d25">
      <inkml:trace xmlns:inkml="http://www.w3.org/2003/InkML" xml:id="stk25" contextRef="#ctx0" brushRef="#br0">1798 11479 0,'-84'180'32,"84"-180"-32,-124 140 15,36 -8 1,-4 16 -16,8 -32 15,-4 -24 -15,24 -4 16,4 -16 -16,0 -12 31,-8 4 -31,12 0 0,4 -24 32,16 8 -32,12 -24 0,-4 0 15,16 -24 -15,12 0 16,-16 20 -1,16 -20 -15,0 0 0,0 0 0</inkml:trace>
    </iact:actionData>
  </iact:action>
  <iact:action type="add" startTime="56896">
    <iact:property name="dataType"/>
    <iact:actionData xml:id="d26">
      <inkml:trace xmlns:inkml="http://www.w3.org/2003/InkML" xml:id="stk26" contextRef="#ctx0" brushRef="#br0">2582 11451 0,'0'0'16,"0"0"-16,0 0 31,-16 112 -31,16 -36 0,-8 16 16,4 28 -16,8 16 31,8 12 -31,-4 -20 16,4 0 -16,4 4 15,4 -8 -15,-8 -16 32,12 -16 -32,-12 -32 0,-4 -24 31,4 -12 -31,-4 -16 0,-8 -8 15,-36 -28 -15,36 28 32,0 0 -32,0 0 0</inkml:trace>
    </iact:actionData>
  </iact:action>
  <iact:action type="add" startTime="57553">
    <iact:property name="dataType"/>
    <iact:actionData xml:id="d27">
      <inkml:trace xmlns:inkml="http://www.w3.org/2003/InkML" xml:id="stk27" contextRef="#ctx0" brushRef="#br0">3086 11319 0,'0'0'31,"76"40"-31,4 4 0,0 -20 31,4 12 -31,0 -12 16,12 8 -16,-12 12 0,32 32 31,24 28 -31,28 -4 0,-16 0 31,8 20 -31,-4 4 0,12 -4 31,-32 4 -31,-20 -16 0,-20 -12 16,-20 -12 -16,-16 -20 31,-24 -8 -31,-32 -36 16,-28 -12 -16,24 -8 16,0 0 -16,0 0 15</inkml:trace>
    </iact:actionData>
  </iact:action>
  <iact:action type="add" startTime="60022">
    <iact:property name="dataType"/>
    <iact:actionData xml:id="d28">
      <inkml:trace xmlns:inkml="http://www.w3.org/2003/InkML" xml:id="stk28" contextRef="#ctx0" brushRef="#br0">590 13319 0,'0'0'16,"92"20"-16,-12 -12 31,-12 16 -31,-12 20 0,-16 0 16,-12 4 -1,-4 20 -15,-36 -4 16,-28 24 -16,12 0 31,-4 -16 -31,-16 0 0,4 -12 32,-8 -20 -32,4 -4 0,8 -8 31,20 -20 -31,-4 24 0,8 -12 15,12 -16 -15,4 -4 32,0 -4 -32,36 -4 15,-4 0 -15,32 -24 16,32 -4 -16,-4 16 31,16 -8 -31,-12 -8 0,-16 12 16,-24 20 -16,-16 0 40,-12 4 -40,-12 12 0,-4 -8 31,-12 28 -31,0 -32 0,0 0 32,0 0 -32</inkml:trace>
    </iact:actionData>
  </iact:action>
  <iact:action type="add" startTime="61825">
    <iact:property name="dataType"/>
    <iact:actionData xml:id="d29">
      <inkml:trace xmlns:inkml="http://www.w3.org/2003/InkML" xml:id="stk29" contextRef="#ctx0" brushRef="#br0">3018 14223 0,'-116'60'31,"116"-60"-31,40 112 16,-44 -12 -16,8 0 31,8 -36 -31,-4 -28 32,-8 -20 -32,8 -16 15,-12 -52 -15,8 -36 31,-4 88 -31,0 0 0,0 0 16</inkml:trace>
    </iact:actionData>
  </iact:action>
  <iact:action type="add" startTime="62871">
    <iact:property name="dataType"/>
    <iact:actionData xml:id="d30">
      <inkml:trace xmlns:inkml="http://www.w3.org/2003/InkML" xml:id="stk30" contextRef="#ctx0" brushRef="#br0">5358 13519 0,'0'0'16,"0"0"-16,8 112 31,16 -32 -31,4 -8 16,0 -8 -16,-4 -12 15,8 4 1,4 -12 -16,20 0 14,4 -8 -14,12 4 32,-8 -16 -32,8 -36 0,0 -4 31,0 -4 -31,-12 -12 0,-4 -4 31,-12 -12 -31,-12 8 0,0 -20 16,0 -12 -16,8 -12 31,-16 8 -31,-12 4 0,-4 12 31,-8 4 -31,-20 -12 0,-8 4 32,-8 -16 -32,4 20 0,-16 -4 15,0 4 -15,-12 8 31,-24 -8 -31,0 24 0,12 4 32,0 20 -32,-4 20 0,-8 20 31,12 12 -31,16 16 0,16 -8 16,8 20 -16,-4 0 31,-12 40 -31,4 8 0,0 -16 31,44 -100 -31,0 0 0,0 0 0</inkml:trace>
    </iact:actionData>
  </iact:action>
  <iact:action type="add" startTime="63999">
    <iact:property name="dataType"/>
    <iact:actionData xml:id="d31">
      <inkml:trace xmlns:inkml="http://www.w3.org/2003/InkML" xml:id="stk31" contextRef="#ctx0" brushRef="#br0">2862 13943 0,'0'0'15,"0"0"-15,8 152 31,8 -100 -31,-8 20 31,4 4 -31,4 -4 0,4 -12 16,0 20 -16,-8 -16 31,12 24 -31,-4 -24 16,-12 0 -16,4 -24 15,-8 8 -15,-4 -16 16,0 -20 -16,0 -4 31,-4 0 -31,4 -8 16,0 0 -16,-12 0 0,16 0 0,-4 0 15,0 0 -15,0 0 0,0 0 0,0 0 32,0 0 -32,0 0 0,0 0 0</inkml:trace>
    </iact:actionData>
  </iact:action>
  <iact:action type="add" startTime="67642">
    <iact:property name="dataType"/>
    <iact:actionData xml:id="d32">
      <inkml:trace xmlns:inkml="http://www.w3.org/2003/InkML" xml:id="stk32" contextRef="#ctx0" brushRef="#br1">6730 13691 0,'0'0'16,"0"0"-16,0 0 31,20 108 -31,-4 -88 0,24 -12 16,24 20 -16,24 4 30,12 8 -30,16 16 16,4 -8 -16,0 32 15,8 -4 -15,-24 0 32,-8 12 -32,-24 -20 0,-24 -12 15,0 -12 -15,-20 0 31,-20 -24 -31,-8 -20 0,0 0 32,0 0 -32,0 0 0,0 0 0</inkml:trace>
    </iact:actionData>
  </iact:action>
  <iact:action type="add" startTime="68063">
    <iact:property name="dataType"/>
    <iact:actionData xml:id="d33">
      <inkml:trace xmlns:inkml="http://www.w3.org/2003/InkML" xml:id="stk33" contextRef="#ctx0" brushRef="#br1">7654 13483 0,'0'0'16,"-72"96"-16,8 -4 15,4 12 -15,-8 8 32,-4 16 -32,-24 24 0,0 8 31,-12 12 -31,12 -8 0,-20 8 16,24 -48 -16,92 -124 31,0 0 -31,0 0 15</inkml:trace>
    </iact:actionData>
  </iact:action>
  <iact:action type="add" startTime="70858">
    <iact:property name="dataType"/>
    <iact:actionData xml:id="d34">
      <inkml:trace xmlns:inkml="http://www.w3.org/2003/InkML" xml:id="stk34" contextRef="#ctx0" brushRef="#br0">662 15163 0,'0'0'46,"0"0"-46,-64 212 0,52 -84 32,-16 4 -17,8 -32 -15,12 8 0,-4 -16 0,-16 8 31,-8 16 -31,-4 -24 16,8 -16 -16,4 4 31,-12 -16 -31,12 20 0,-8 0 32,16 0 -32,-4 -12 0,-4 0 15,20 -8 -15,-8 0 31,0 0 -31,-8 12 0,8 -24 16,-8 -8 -16,4 -24 31,20 -20 -31,0 0 0,0 0 0</inkml:trace>
    </iact:actionData>
  </iact:action>
  <iact:action type="add" startTime="71622">
    <iact:property name="dataType"/>
    <iact:actionData xml:id="d35">
      <inkml:trace xmlns:inkml="http://www.w3.org/2003/InkML" xml:id="stk35" contextRef="#ctx0" brushRef="#br0">694 15379 0,'0'0'31,"0"0"-31,84 56 16,-32 -4 -16,8 -8 16,24 16 -16,8 16 31,-8 8 -31,-8 20 0,4 20 31,16 8 -31,4 4 0,4 -8 16,-8 -4 -16,-20 -20 31,-16 -28 -31,-12 4 0,-4 -4 31,4 -20 -31,-24 -4 0,0 -16 31,-8 0 -31,-16 -4 0,0 -8 32,0 -4 -32,0 0 0,0 -8 15,0 -12 -15,8 8 16,-4 8 -16,8 0 16,-8 -24 -16,-24 -4 15,-36 -44 1,56 56 -1,0 0 -15,0 0 32</inkml:trace>
    </iact:actionData>
  </iact:action>
  <iact:action type="add" startTime="72604">
    <iact:property name="dataType"/>
    <iact:actionData xml:id="d36">
      <inkml:trace xmlns:inkml="http://www.w3.org/2003/InkML" xml:id="stk36" contextRef="#ctx0" brushRef="#br0">42 17619 0,'0'0'16,"0"0"-16,0 0 31,0 0 -31,0 0 0,20 156 32,-20 -108 -32,12 16 0,-16 0 31,-8 16 -31,8 4 15,-4 0 -15,24 -16 16,4 -8 -16,-12 4 16,-4 28 -16,4 -12 31,0 -8 -31,-8 -20 16,4 4 -16,4 -8 15,-8 -24 -15,0 -4 31,4 8 -31,-28 -12 0,4 -12 16,20 -4 -16,0 0 0,0 0 0</inkml:trace>
    </iact:actionData>
  </iact:action>
  <iact:action type="add" startTime="73399">
    <iact:property name="dataType"/>
    <iact:actionData xml:id="d37">
      <inkml:trace xmlns:inkml="http://www.w3.org/2003/InkML" xml:id="stk37" contextRef="#ctx0" brushRef="#br0">1578 18131 0,'0'0'32,"0"0"-32,-12 164 0,48 -76 31,0 4 -31,0 -16 0,12 -4 31,0 0 -31,0 -16 0,-4 -20 31,8 0 -31,-8 -24 0,4 -16 15,-8 -16 -15,0 -28 31,-8 -4 -31,0 4 0,-4 0 31,-16 -24 -31,8 8 0,-16 -16 32,0 -8 -32,0 28 0,-16 12 15,0 -16 -15,0 0 32,-20 -4 -32,0 4 0,8 12 15,-32 -4 -15,-8 4 31,-8 16 -31,16 12 16,16 8 -16,12 16 16,0 28 -16,0 8 31,-8 20 -31,12 20 0,12 24 31,-8 12 -31,24 20 0,-4 -132 16,0 0 -16,0 0 0</inkml:trace>
    </iact:actionData>
  </iact:action>
  <iact:action type="add" startTime="77499">
    <iact:property name="dataType"/>
    <iact:actionData xml:id="d38">
      <inkml:trace xmlns:inkml="http://www.w3.org/2003/InkML" xml:id="stk38" contextRef="#ctx0" brushRef="#br1">2450 18827 0,'0'0'16,"68"60"-16,0 -16 0,12 -12 31,4 16 -31,12 16 16,-8 4 -16,0 8 15,-4 -8 -15,0 20 31,-4 -20 -31,-12 -12 0,-16 -20 16,-20 -8 -16,-16 -36 31,-16 8 -31,0 0 0,0 0 0</inkml:trace>
    </iact:actionData>
  </iact:action>
  <iact:action type="add" startTime="77841">
    <iact:property name="dataType"/>
    <iact:actionData xml:id="d39">
      <inkml:trace xmlns:inkml="http://www.w3.org/2003/InkML" xml:id="stk39" contextRef="#ctx0" brushRef="#br1">3150 18475 0,'0'0'32,"0"0"-32,-76 204 0,40 -72 15,-12 -28 1,-16 -16 -16,4 20 16,-32 28 -16,-8 24 31,-16 -12 -31,20 -20 0,52 -16 31,44 -112 -31,0 0 0,0 0 0</inkml:trace>
    </iact:actionData>
  </iact:action>
  <iact:action type="add" startTime="80564">
    <iact:property name="dataType"/>
    <iact:actionData xml:id="d40">
      <inkml:trace xmlns:inkml="http://www.w3.org/2003/InkML" xml:id="stk40" contextRef="#ctx0" brushRef="#br0">206 19595 0,'40'36'31,"-40"-36"-31,0 0 16,0 0 -16,12 188 31,-4 -96 -31,-8 -12 16,-16 -4 0,0 -16 -16,4 -12 0,8 -8 31,-8 -20 -31,-32 -4 0,44 -16 15,0 0 -15,0 0 32</inkml:trace>
    </iact:actionData>
  </iact:action>
  <iact:action type="add" startTime="81252">
    <iact:property name="dataType"/>
    <iact:actionData xml:id="d41">
      <inkml:trace xmlns:inkml="http://www.w3.org/2003/InkML" xml:id="stk41" contextRef="#ctx0" brushRef="#br0">330 20819 0,'0'0'15,"0"0"-15,0 0 16,0 0 -16,-84 60 31,44 -32 -31,-4 4 0,12 -8 31,12 8 -31,-8 -12 0,4 40 16,12 8 0,12 -28 -16,8 12 15,0 -16 -15,12 32 32,0 -16 -32,4 -12 15,4 24 -15,12 -12 16,-4 0 -16,8 -16 45,-16 -4 -45,12 16 0,-12 -20 16,0 -4 -16,0 4 31,16 12 -31,-8 -4 0,-4 -24 31,-8 -4 -31,8 -16 0,-12 -4 31,4 -16 -31,-8 -8 0,12 -8 32,-12 -4 -32,-4 8 0,0 -20 15,-8 -16 -15,4 -4 32,-16 -8 -32,8 24 0,-4 -20 31,4 16 -31,0 -4 0,-24 4 31,0 12 -31,4 16 0,-8 4 16,8 20 -16,-20 -16 31,20 -4 -31,-20 8 16,-8 4 -16,-20 8 15,-8 24 -15,12 20 31,8 32 -31,56 -60 0,0 0 16,0 0 -16</inkml:trace>
    </iact:actionData>
  </iact:action>
  <iact:action type="add" startTime="83735">
    <iact:property name="dataType"/>
    <iact:actionData xml:id="d42">
      <inkml:trace xmlns:inkml="http://www.w3.org/2003/InkML" xml:id="stk42" contextRef="#ctx0" brushRef="#br1">1034 21003 0,'0'0'31,"0"0"-31,104 160 16,-56 -68 -16,-4 4 16,20 0 -1,-8 -24 -15,16 4 16,-4 -24 -16,20 16 31,4 -8 -31,-24 0 0,-4 -20 31,-28 -4 -31,-8 -24 0,-8 4 32,-20 -60 -32,0 44 0,0 0 0,0 0 0</inkml:trace>
    </iact:actionData>
  </iact:action>
  <iact:action type="add" startTime="84166">
    <iact:property name="dataType"/>
    <iact:actionData xml:id="d43">
      <inkml:trace xmlns:inkml="http://www.w3.org/2003/InkML" xml:id="stk43" contextRef="#ctx0" brushRef="#br1">1750 20775 0,'0'0'16,"0"0"-16,0 0 15,-64 112 -15,36 -72 31,-8 -12 -31,0 12 0,0 -8 32,0 16 -32,-8 20 15,-8 60 -15,0 -8 16,8 24 -16,16 -40 31,-20 4 -31,16 -12 0,8 0 31,4 -32 -31,0 4 0,28 -28 16,-8 -40 -16,0 0 0,0 0 16</inkml:trace>
    </iact:actionData>
  </iact:action>
  <iact:action type="add" startTime="98394">
    <iact:property name="dataType"/>
    <iact:actionData xml:id="d44">
      <inkml:trace xmlns:inkml="http://www.w3.org/2003/InkML" xml:id="stk44" contextRef="#ctx0" brushRef="#br2">3466 13519 0,'0'0'16,"0"0"-16,-88 -20 0,52 4 31,-12 -8 -31,-8 8 0,8 20 31,-24 8 -31,16 12 16,8 4 -16,0 -4 16,-16 0 -16,-4 0 15,-4 -12 -15,4 8 32,-4 16 -32,4 0 15,8 16 -15,20 -8 16,4 -4 -16,12 8 15,8 0 -15,8 -12 32,0 16 -32,-4 12 15,12 -8 -15,8 16 16,8 8 -16,0 8 31,4 -8 -31,-4 -8 0,8 0 31,0 -12 -31,28 16 0,-4 0 32,4 -4 -32,-8 -16 0,8 0 15,0 -12 -15,16 28 32,-8 -20 -32,8 0 0,-20 -20 31,4 -24 -31,-8 8 0,12 -16 31,-4 -24 -31,12 8 0,-4 -4 31,0 -8 -31,0 4 0,-4 -28 37,-8 -20 -37,-4 4 0,-12 16 15,-4 -12 -15,-16 -20 31,4 -36 -31,0 -8 0,-12 -16 32,-12 28 -32,-4 -8 0,-8 -8 31,-28 -20 -31,-12 4 0,-12 20 16,4 32 -16,-4 44 31,-44 36 -31,116 16 0,0 0 31,0 0 -31</inkml:trace>
    </iact:actionData>
  </iact:action>
  <iact:action type="add" startTime="104181">
    <iact:property name="dataType"/>
    <iact:actionData xml:id="d45">
      <inkml:trace xmlns:inkml="http://www.w3.org/2003/InkML" xml:id="stk45" contextRef="#ctx0" brushRef="#br2">2646 15211 0,'0'0'15,"0"0"-15,0 0 31,0 0 -31,0 0 0,0 0 0,0 0 16,0 0 -16,0 0 0,0 0 0,0 0 16,0 0 -16,-68 92 62,60 -92 -62,4 8 31,4 -8 -31,-4 0 0,4 20 0,0 -20 0,0 0 0,0 0 16,0 0 -16,0 0 0,0 0 0,0 0 31,0 0 -31,0 0 0,0 0 0,0 0 16,0 0 -16,0 0 0,0 0 0,0 0 16,-68 28 93,56 -20 -109,0 4 0,0 0 0,8 8 31,-8 -4 -31,-8 8 0,12 -12 31,-4 24 -31,-28 0 16,16 -16 -16,-4 8 31,8 0 -31,-8 -8 16,16 4 -16,-4 4 16,0 4 -16,-4 -12 28,0 4 -28,0 0 0,0 0 15,0 -4 -15,4 -4 32,-4 -8 -32,-4 12 15,0 4 -15,4 16 16,-16 -28 -16,8 8 31,-4 4 -31,20 -8 0,-20 4 31,8 -8 -31,4 -8 0,8 12 16,-4 8 -16,-8 20 31,-8 4 -31,12 -8 0,-4 -4 32,8 -4 -32,-12 -4 0,4 -4 31,-4 -12 -31,12 12 0,-8 0 31,-4 24 -31,-8 -8 0,12 0 31,0 -16 -31,0 8 0,8 0 16,-12 -4 -16,4 8 31,-4 0 -31,4 -4 0,0 -16 16,4 0 -16,-8 8 31,4 4 -31,0 8 16,8 0 -16,0 -8 15,-20 4 -15,-4 -16 32,20 28 -32,-16 8 0,8 -16 31,-4 8 -31,0 -12 0,-4 -4 15,12 12 -15,-20 -12 47,8 12 -47,8 -8 15,12 8 -15,-12 -4 16,4 -12 -16,-8 -4 31,12 -8 -31,0 8 0,-4 16 31,12 -12 -31,0 0 0,8 -12 32,-4 0 -32,0 -8 0,8 8 0,-12 -8 0,12 8 15,0 -12 -15,0 0 32,0 0 -32,0 0 0,-68 76 46,52 -64 -46,8 4 0,-12 -8 16,16 0 -16,4 -8 16,0 8 -16,-20 4 0,20 -12 0,0 0 31,0 0 -31</inkml:trace>
    </iact:actionData>
  </iact:action>
  <iact:action type="add" startTime="106149">
    <iact:property name="dataType"/>
    <iact:actionData xml:id="d46">
      <inkml:trace xmlns:inkml="http://www.w3.org/2003/InkML" xml:id="stk46" contextRef="#ctx0" brushRef="#br2">518 17067 0,'0'0'16,"0"0"-16,0 0 16,0 0 -16,-68 108 31,56 -104 -31,0 -4 0,12 8 0,0 8 0,0 0 15,0 -16 17,0 0 -32,32 136 31,-36 -80 -31,0 20 0,4 -8 31,0 -4 -31,4 -16 0,-8 8 31,4 -8 -31,4 4 0,0 -4 16,0 -4 -16,0 8 31,-4 -28 -31,-4 16 16,0 -20 -16,4 -4 16,8 -16 -16,4 0 0,-12 4 0,0 0 31,0 -4 -31,0 0 0,0 0 15,0 0 -15,0 0 0,72 -12 47,-60 16 -31,24 -4 -16,-8 16 31,12 -8 -31,16 0 0,-12 16 31,20 0 -31,-4 12 0,-60 -36 32,0 0 -32,0 0 0</inkml:trace>
    </iact:actionData>
  </iact:action>
  <iact:action type="add" startTime="109187">
    <iact:property name="dataType"/>
    <iact:actionData xml:id="d47">
      <inkml:trace xmlns:inkml="http://www.w3.org/2003/InkML" xml:id="stk47" contextRef="#ctx0" brushRef="#br2">6714 9043 0,'0'0'31,"0"0"-31,0 0 16,-76 -104 -16,48 56 31,4 16 -31,-8 4 0,-8 16 16,8 -20 -16,-12 8 31,4 0 -15,-12 0 -16,4 4 0,-12 8 15,-4 -8 -15,0 -4 32,-16 20 -32,16 12 29,-16 4 -29,12 -8 16,-12 20 -16,-4 4 31,4 4 -31,8 16 0,-8 4 16,4 4 -16,0 4 31,8 -4 -31,0 20 0,8 -16 31,12 8 -31,-4 0 0,12 20 32,-4 4 -32,4 12 0,20 -4 15,8 -12 -15,0 -8 31,8 -4 -31,-8 8 0,4 0 32,8 -20 -32,12 12 0,0 -12 31,8 20 -31,8 -24 0,-8 4 31,0 -24 -31,4 4 0,12 8 16,8 8 -16,0 -16 31,-4 0 -31,8 -4 0,-8 4 31,-8 -8 -31,8 -4 0,-4 4 32,8 8 -32,0 -4 0,8 8 15,-4 -20 -15,8 -8 31,0 -8 -31,-4 0 0,-4 -4 32,-8 0 -32,-4 0 0,0 4 31,4 -20 -31,-4 0 0,0 0 16,4 -8 -16,-4 -8 31,8 24 -31,-4 -12 15,4 -4 -15,-8 0 16,8 0 -16,-4 -16 31,12 -16 -31,-8 -8 0,-8 4 32,-4 4 -32,-4 4 0,0 -16 15,-4 -4 -15,8 4 31,0 0 -31,-4 16 0,4 -4 32,0 12 -32,-12 -20 0,4 8 31,8 -16 -31,4 -20 0,-12 4 16,-4 8 -16,-12 -8 31,-8 8 -31,-4 12 15,12 12 -15,-8 8 16,-8 -4 -16,0 -8 31,-12 -8 -31,-20 -28 0,12 12 32,-8 -4 -32,0 0 0,-12 8 31,8 -4 -31,-8 -4 0,4 0 15,8 0 -15,-4 8 32,-16 4 -32,-24 8 0,-28 12 31,16 48 -31,92 0 0,0 0 16,0 0 -16</inkml:trace>
    </iact:actionData>
  </iact:action>
  <iact:action type="add" startTime="115856">
    <iact:property name="dataType"/>
    <iact:actionData xml:id="d48">
      <inkml:trace xmlns:inkml="http://www.w3.org/2003/InkML" xml:id="stk48" contextRef="#ctx0" brushRef="#br2">4878 10655 0,'0'0'16,"0"0"-16,0 0 31,0 0 -31,0 0 0,0 0 0,0 0 0,0 0 0,0 0 32,0 0 -32,0 0 0,0 0 0,0 0 0,0 0 0,0 0 31,0 0 -31,0 0 0,0 0 15,0 0 -15,-76 44 94,60 -28 -94,8 -16 0,-8 12 0,-4 -4 31,4 4 -31,4 0 0,0 -4 16,4 0 -16,-4 8 31,0 0 -31,4 -12 0,0 8 32,8 -4 -32,0 4 0,-8 -12 0,4 0 30,4 0 -30,0 0 0,0 0 0,0 0 0,0 0 0,0 0 15,0 0 -15,0 0 32,0 0 -32,0 0 0,0 0 0,-68 40 78,52 -28 -63,12 -8 -15,-4 8 0,0 0 16,0 -4 -16,-4 8 31,0 0 -31,4 -12 16,-8 4 -16,4 4 0,-8 0 31,12 -4 -31,4 -8 16,-12 12 -16,-4 -4 15,4 0 -15,-4 4 32,4 0 -32,4 4 0,-12 4 31,0 -8 -31,8 8 0,0 -12 31,-8 0 -31,8 4 0,-8 -8 16,4 0 -16,-20 12 31,16 4 -15,-4 -4 -16,-4 -8 15,0 8 -15,0 16 32,0 -20 -32,-16 8 0,8 8 31,8 4 -31,-4 -8 0,-4 0 14,0 -4 -14,-24 0 32,12 0 -32,-8 16 0,0 -4 31,4 0 -31,12 8 0,-4 -16 31,-4 24 -31,0 -16 0,-8 12 16,-8 0 -16,0 -4 31,0 16 -31,-8 0 16,4 -8 -16,8 -4 15,4 8 -15,-4 4 32,0 -4 -32,-12 8 0,8 -4 15,4 0 -15,-12 -12 31,-4 16 -31,8 -8 16,4 0 -16,-8 -4 16,20 16 -16,-8 -24 31,0 -4 -31,-4 4 0,-4 20 31,20 -28 -31,8 12 0,4 -4 16,12 0 -16,-8 8 31,4 -20 -31,4 -12 0,0 0 31,-8 20 -31,-4 0 0,8 -20 32,4 0 -32,4 0 0,12 0 31,-8 -12 -31,16 -4 0,-8 4 0,4 4 31,8 -4 -31,-12 8 0,4 4 16,12 12 -16,-4 -28 31,0 0 -31,0 0 0</inkml:trace>
    </iact:actionData>
  </iact:action>
  <iact:action type="add" startTime="117745">
    <iact:property name="dataType"/>
    <iact:actionData xml:id="d49">
      <inkml:trace xmlns:inkml="http://www.w3.org/2003/InkML" xml:id="stk49" contextRef="#ctx0" brushRef="#br2">1338 12623 0,'0'0'16,"0"0"-16,0 0 31,0 0 -31,0 0 0,0 0 16,-84 160 -16,64 -108 31,0 -8 -31,4 0 15,0 20 -15,0 0 16,0 16 -16,8 -24 31,-4 -8 -31,0 -8 16,4 -8 -16,0 12 16,0 -20 -16,8 -4 31,8 -8 -31,0 12 0,-8 -4 31,24 24 -31,0 -12 0,0 -12 16,-4 0 -16,4 4 31,4 16 -31,4 -12 0,8 0 31,0 -12 -31,12 28 0,-8 -12 16,-8 -4 -16,4 -8 31,44 -72 -31,-84 52 16,0 0 -16,0 0 0</inkml:trace>
    </iact:actionData>
  </iact:action>
  <iact:action type="add" startTime="119801">
    <iact:property name="dataType"/>
    <iact:actionData xml:id="d50">
      <inkml:trace xmlns:inkml="http://www.w3.org/2003/InkML" xml:id="stk50" contextRef="#ctx0" brushRef="#br2">9098 9107 0,'72'140'31,"-72"-140"-31,-76 8 0,4 36 15,-28 -24 -15,-12 4 16,8 16 0,8 -24 -16,20 28 15,16 0 -15,-8 8 31,12 -4 -31,24 16 15,4 -4 -15,0 12 16,8 8 -16,-4 20 31,4 -8 -31,4 -16 0,8 8 31,12 -4 -31,-8 -4 0,8 20 32,12 8 -32,0 8 0,0 -20 15,0 -4 -15,8 -4 31,8 8 -31,-4 20 16,8 0 -16,0 -12 16,-4 -16 -16,0 -8 31,16 -16 -31,-12 -12 0,8 0 31,0 -24 -31,4 -4 0,12 -16 16,24 4 -16,0 -8 31,-12 -8 -31,-8 20 0,4 -8 31,-8 -12 -31,12 -24 0,-4 -4 32,12 -16 -32,-16 4 0,0 -4 15,4 -4 -15,4 -8 31,-8 -20 -31,-16 0 0,-8 4 32,-8 0 -32,-4 -8 0,0 -24 31,-12 0 -31,-12 -16 0,-12 24 16,0 -8 -16,-4 8 30,-12 -40 -30,-24 0 0,0 8 31,0 20 -31,-20 4 0,-4 12 31,0 4 -31,4 24 0,12 0 32,0 24 -32,-8 4 0,-16 12 15,-8 28 -15,-4 -4 31,0 8 -31,-20 4 0,112 -4 32,0 0 -32,0 0 0</inkml:trace>
    </iact:actionData>
  </iact:action>
  <iact:action type="add" startTime="121734">
    <iact:property name="dataType"/>
    <iact:actionData xml:id="d51">
      <inkml:trace xmlns:inkml="http://www.w3.org/2003/InkML" xml:id="stk51" contextRef="#ctx0" brushRef="#br2">8718 12399 0,'0'0'32,"0"0"-32,-16 176 0,8 -80 31,-4 -4 -31,-4 -8 16,0 -24 -16,-8 -8 0,12 12 31,-4 12 -31,4 4 0,4 8 31,-12 -12 -31,4 8 0,-4 0 31,0 -12 -31,-8 20 0,0 16 32,0 -12 -32,-12 8 0,-12 20 15,8 4 -15,-4 -4 31,4 -4 -31,-4 0 0,4 4 31,8 -12 -31,-16 -4 0,16 0 31,-12 -4 -31,16 -12 0,-12 8 16,-24 16 -16,-16 -12 31,-4 -16 -31,-8 12 15,-4 -8 -15,12 -8 16,-8 -8 -16,-28 12 31,-12 0 -31,4 -24 0,20 20 16,-8 -32 -16,0 -28 31,-16 12 -31,0 -8 16,8 12 -16,20 -28 15,-4 4 -15,24 -8 32,-16 4 -32,4 -28 15,0 16 -15,28 -16 16,-20 20 -16,12 -24 16,-4 8 -16,8 -12 31,8 16 -31,12 -8 15,-8 16 -15,16 -24 16,-16 -8 -16,0 -4 31,4 -8 -31,12 -4 0,8 12 16,-12 8 -16,-4 -32 31,0 24 -31,0 -4 16,-4 -12 -16,8 12 15,-4 12 -15,-8 -12 32,20 12 -32,-4 0 0,4 -12 4,-4 16 -4,16 8 32,8 -4 -32,0 0 15,12 8 -15,0 8 0,0 0 16,12 -12 -16,-4 8 31,4 16 -31,0 -20 0,-4 28 0,4 -16 0,0 0 0,0 0 31,0 0 -31,0 0 0,0 0 32,0 0 -32,0 0 0,0 0 0,16 120 78,-12 -56 -78,0 8 0,0 16 15,20 4 -15,-16 -4 32,4 -12 -32,-8 -28 15,-4 0 -15,-8 -12 16,12 -24 -16,-8 0 0,0 0 31,8 -12 -31,-16 0 0,4 -60 31,8 20 -31,-16 -28 32,4 8 -32,-4 -4 0,4 -4 15,-8 -16 -15,4 0 31,16 -4 -31,4 12 0,-12 8 32,8 -12 -32,4 12 0,8 20 31,0 -12 -31,4 16 0,-8 4 29,0 12 -29,12 8 0,0 0 16,8 0 -16,4 12 31,8 4 -31,4 12 0,0 -12 31,-4 -12 -31,20 24 0,8 8 32,-4 -4 -32,-8 -4 0,0 8 31,-8 -4 -31,-16 40 0,-32 -52 15,0 0 -15,0 0 16</inkml:trace>
    </iact:actionData>
  </iact:action>
  <iact:action type="add" startTime="125896">
    <iact:property name="dataType"/>
    <iact:actionData xml:id="d52">
      <inkml:trace xmlns:inkml="http://www.w3.org/2003/InkML" xml:id="stk52" contextRef="#ctx0" brushRef="#br2">12802 4355 0,'0'0'32,"0"0"-32,0 0 0,-60 -140 31,36 96 -31,-4 16 0,0 -12 31,-12 32 -31,-8 -24 0,0 20 16,0 -8 -1,-16 -16 -15,0 20 32,0 -12 -32,4 8 0,0 8 15,-4 8 -15,0 20 31,-20 -8 -31,4 12 0,0 8 32,0 -20 -32,8 32 0,12 4 31,12 8 -31,-8 4 0,8 -4 16,8 12 -16,0 -4 31,0 4 -31,8 12 0,-4 -4 31,4 -4 -31,16 4 0,8 -24 16,-8 4 -16,8 -4 31,-8 -4 -31,-4 16 16,0 -16 -16,12 20 15,4 16 -15,4 0 31,16 12 -31,8 -12 0,-8 -20 32,4 4 -32,-12 4 0,8 12 31,-4 -8 -31,20 -4 0,-8 -8 16,12 0 -16,16 32 31,8 -8 -31,-4 -12 15,16 4 -15,-12 -16 16,0 -8 -16,16 -20 16,8 0 -16,4 -16 31,0 8 -31,4 -24 16,4 4 -16,-12 -16 15,20 -8 -15,16 0 31,8 -20 -31,-4 -16 0,-12 -16 16,4 -16 -16,4 -16 31,-24 -52 -31,-4 -44 16,-36 20 -16,-20 -12 16,-20 -16 -16,-52 -52 31,-24 0 -31,-16 20 0,-16 28 31,-12 72 -31,-8 60 0,0 48 29,-8 40 -29,120 -8 0,0 0 0,0 0 16</inkml:trace>
    </iact:actionData>
  </iact:action>
  <iact:action type="add" startTime="128008">
    <iact:property name="dataType"/>
    <iact:actionData xml:id="d53">
      <inkml:trace xmlns:inkml="http://www.w3.org/2003/InkML" xml:id="stk53" contextRef="#ctx0" brushRef="#br2">11458 4399 0,'0'0'15,"0"0"-15,0 0 0,0 0 32,0 0 -32,0 0 0,0 0 0,0 0 0,0 0 0,0 0 31,0 0 -31,0 0 0,0 0 0,0 0 0,0 0 0,0 0 31,0 0 -31,0 0 0,0 0 0,0 0 0,0 0 0,0 0 16,0 0 -16,0 0 0,0 0 0,0 0 31,0 0 -31,0 0 0,0 0 0,0 0 16,0 0 -16,0 0 15,0 0 -15,0 0 0,0 0 0,0 0 31,0 0 -31,0 0 0,0 0 0,0 0 0,0 0 0,0 0 32,0 0 -32,0 0 0,0 0 15,0 0 -15,0 0 32,0 0 -32,0 0 15,0 0 -15,0 0 0,0 0 0,0 0 16,0 0 -16,0 0 0,0 0 0,0 0 31,0 0 -31,0 0 0,0 0 0,0 0 0,0 0 0,0 0 16,0 0 -16,0 0 0,0 0 0,0 0 31,0 0 -31,0 0 16,0 0 -16,0 0 0</inkml:trace>
    </iact:actionData>
  </iact:action>
  <iact:action type="add" startTime="131194">
    <iact:property name="dataType"/>
    <iact:actionData xml:id="d54">
      <inkml:trace xmlns:inkml="http://www.w3.org/2003/InkML" xml:id="stk54" contextRef="#ctx0" brushRef="#br2">11202 4215 0,'0'0'31,"-72"-36"-31,4 -4 16,20 4 -16,8 -20 16,-4 -4 -16,-4 24 15,-4 0 1,-8 -16 -16,-12 24 31,0 -12 -31,8 0 0,-4 4 31,8 4 -31,0 -8 0,20 4 32,-16 -16 -32,4 0 0,-4 20 15,-4 -16 -15,-16 8 32,-12 -8 -32,0 4 0,8 16 30,12 -4 -30,-8 12 0,-16 -20 31,-4 4 -31,0 -12 0,-8 28 16,8 -4 -16,8 8 31,-12 -16 -31,-4 -4 16,-16 12 -16,20 8 15,0 8 -15,-16 -8 31,-12 -20 -31,0 24 0,0 0 32,8 12 -32,4 20 0,-12 -28 15,-12 4 -15,-8 8 32,8 24 -32,16 -12 15,-8 4 -15,-12 8 16,-8 20 -16,12 -4 31,-16 20 -31,24 0 0,-8 -4 16,12 12 -16,-16 16 31,12 -4 -31,-4 -12 0,20 12 31,8 0 -31,4 16 0,-4 32 31,-4 0 -31,-4 -8 0,40 -4 16,0 16 -16,-4 4 31,-12 20 -31,0 -32 0,4 -4 32,0 -4 -32,24 0 0,4 -16 31,-16 12 -31,0 -12 0,0 8 36,4 4 -36,0 -8 0,0 8 16,-4 4 -16,20 4 31,12 0 -31,8 -12 16,-12 8 -16,-12 0 15,0 -4 -15,4 -16 31,-4 4 -31,4 8 0,8 8 16,4 -4 -16,-12 -8 31,20 16 -31,16 -12 16,0 -24 -16,12 0 16,0 0 -16,-4 8 31,-12 -20 -31,20 -16 0,0 8 31,-4 -8 -31,-12 -12 0,12 4 31,0 12 -31,4 -4 0,-4 -32 16,-4 20 -16,0 -8 31,-4 -8 -31,-8 0 0,4 -8 31,8 -24 -31,12 0 0,0 0 0,0 0 0</inkml:trace>
    </iact:actionData>
  </iact:action>
  <iact:action type="add" startTime="132696">
    <iact:property name="dataType"/>
    <iact:actionData xml:id="d55">
      <inkml:trace xmlns:inkml="http://www.w3.org/2003/InkML" xml:id="stk55" contextRef="#ctx0" brushRef="#br2">2358 8139 0,'0'0'16,"0"0"-16,0 0 15,0 0 -15,-64 84 32,48 -60 -32,16 16 15,20 32 -15,8 28 16,8 8 -16,8 -16 31,-12 12 -31,-12 -28 0,0 -20 16,0 -8 -16,24 -4 31,-4 4 -31,0 -16 16,-20 8 -16,12 -16 31,-4 -12 -31,-8 4 0,-16 -24 0,0 -20 16,0 20 -16,4 8 0,0 -16 31,-8 16 -31,0 0 0,12 -32 31,12 8 -15,-4 -16 -16,4 0 30,16 -24 -30,0 16 0,12 -4 31,-8 -12 -31,0 -12 0,8 -24 31,36 -24 -31,16 -32 0,12 36 32,-4 20 -32,-112 100 0,0 0 0,0 0 15</inkml:trace>
    </iact:actionData>
  </iact:action>
  <iact:action type="add" startTime="151594">
    <iact:property name="dataType"/>
    <iact:actionData xml:id="d56">
      <inkml:trace xmlns:inkml="http://www.w3.org/2003/InkML" xml:id="stk56" contextRef="#ctx0" brushRef="#br2">15994 4679 0,'-108'-120'31,"108"120"-31,0 0 16,-108 -72 -16,32 24 15,-8 0 1,-12 20 -16,16 4 31,0 12 -31,12 -4 0,-8 -4 31,8 36 -31,-8 -16 0,8 16 16,-8 16 -16,0 4 31,0 12 -31,4 0 0,16 0 32,8 4 -32,12 0 0,-4 0 15,-16 0 -15,8 4 31,-4 4 -31,12 8 16,4 28 -16,0 28 14,20 32 -14,-8 -20 31,8 0 -31,8 -28 0,12 20 31,4 8 -31,12 8 0,0 -12 31,8 -4 -31,0 -4 0,0 -12 16,16 12 -16,16 -28 31,4 -16 -31,12 -20 16,-16 -4 -16,-12 4 16,12 -8 -16,8 -16 31,12 -4 -31,0 -12 0,-8 0 15,8 -20 -15,0 -8 32,-4 -12 -32,-4 -4 0,-12 0 31,4 -8 -31,12 0 0,4 -16 31,0 -16 -31,-4 8 0,-4 -8 31,-20 12 -31,-8 -4 0,-4 -16 16,8 8 -16,0 -12 31,-8 -12 -31,-16 4 0,4 0 32,-12 -4 -32,-8 -8 0,-12 -16 31,-8 -12 -31,-32 -4 0,8 -28 15,-12 -28 -15,-24 -40 32,-8 -28 -32,-12 -8 0,8 44 31,-4 32 -31,4 20 0,-32 12 31,-8 -4 -31,20 -32 0,4 48 16,100 140 -16,0 0 0,0 0 31</inkml:trace>
    </iact:actionData>
  </iact:action>
  <iact:action type="add" startTime="154717">
    <iact:property name="dataType"/>
    <iact:actionData xml:id="d57">
      <inkml:trace xmlns:inkml="http://www.w3.org/2003/InkML" xml:id="stk57" contextRef="#ctx0" brushRef="#br2">15266 7267 0,'0'0'15,"0"0"-15,0 0 32,0 0 -32,0 0 0,0 0 0,0 0 0,0 0 0,0 0 31,0 0 -31,0 0 0,0 0 0,0 0 0,0 0 0,0 0 31,0 0 -31,0 0 0,0 0 31,0 0 -31,0 0 0,0 0 16,0 0 -16,0 0 31,0 0 -31,0 0 0,0 0 0,0 0 0,0 0 0,0 0 32,0 0 -32,0 0 0,0 0 0,0 0 0,0 0 0,0 0 31,0 0 -31,0 0 0,0 0 0,0 0 0,0 0 0,0 0 15,0 0 -15,0 0 0,0 0 0,0 0 32,0 0 -32,0 0 0,0 0 0,0 0 0,0 0 0,0 0 31,0 0 -31,0 0 0,0 0 0,0 0 0,0 0 0,0 0 29,0 0 -29,0 0 0,0 0 0,0 0 0,0 0 0,0 0 16,0 0 -16,0 0 0,0 0 0,0 0 31,0 0 -31,0 0 16,0 0 -16,0 0 0,0 0 0,0 0 15</inkml:trace>
    </iact:actionData>
  </iact:action>
  <iact:action type="add" startTime="156048">
    <iact:property name="dataType"/>
    <iact:actionData xml:id="d58">
      <inkml:trace xmlns:inkml="http://www.w3.org/2003/InkML" xml:id="stk58" contextRef="#ctx0" brushRef="#br2">15230 7331 0,'0'0'15,"12"112"-15,8 -36 31,-8 44 -31,4 -4 0,-4 12 15,-12 24 -15,4 -24 31,4 8 -31,-4 -4 0,4 4 32,0 -16 -32,-8 8 0,-12 -28 31,-4 8 -31,4 -12 0,-4 -12 15,-8 0 -15,0 0 32,4 4 -32,0 -16 15,-12 -16 -15,4 -16 16,-8 20 -16,12 16 31,-20 16 -31,8 16 0,0 -8 31,-4 -16 -31,4 -8 0,-8 -8 16,-8 12 -16,0 8 31,4 8 -31,12 -8 0,4 -12 32,-20 16 -32,4 4 0,12 -4 31,0 12 -31,-4 -12 0,-4 4 15,0 12 -15,-8 0 32,0 -4 -32,-12 20 0,4 -16 31,4 -8 -31,-8 12 0,-16 12 31,16 0 -31,0 -4 0,8 -12 16,-4 0 -16,0 0 31,-24 12 -31,4 8 16,0 -20 -16,16 -8 14,-4 8 -14,-12 4 32,0 16 -32,-8 12 0,-4 -12 31,4 -20 -31,4 8 0,0 4 15,-12 4 -15,0 8 32,-4 -12 -32,12 -12 0,-4 4 31,-8 8 -31,0 -12 0,-4 8 31,-8 -12 -31,8 -8 0,8 -8 16,-4 0 -16,-12 12 31,4 -4 -31,-8 -4 16,12 0 -16,-4 -16 15,4 8 -15,-12 20 32,12 -4 -32,-4 0 0,12 -4 15,-8 -28 -15,8 -8 31,-4 4 -31,-4 12 16,12 -16 -16,4 -20 16,-8 8 -16,8 -8 31,0 8 -31,12 -4 0,0 0 31,0 -12 -31,-8 20 0,-8 -20 16,0 8 -16,0 0 31,4 -12 -31,20 4 16,-24 -12 -16,8 -4 15,-12 12 -15,4 -12 46,4 20 -46,12 -20 0,-8 4 31,-8 -12 -31,-12 -12 0,-8 20 31,16 -12 -31,8 4 0,8 0 16,-4 8 -16,-12 -20 31,-4 4 -31,-4 12 0,16 -4 31,8 8 -31,8 -4 0,-16 -16 31,0 4 -31,-12 4 0,12 0 16,4 -4 -16,4 4 31,-8 4 -31,-8 -4 0,-12 -4 32,4 8 -32,4 12 0,8 -8 31,4 8 -31,0 -12 0,-8 -12 31,-8 8 -31,8 -4 0,4 -8 16,12 0 -16,4 -8 31,-8 -8 -31,0 -12 0,4 0 31,-8 12 -31,4 0 0,8 8 31,8 -16 -31,0 4 0,0 0 16,0 4 -16,-12 -4 31,-4 0 -31,12 8 0,12 -4 32,4 -8 -32,0 16 0,-4 -32 30,4 8 -30,4 0 0,8 4 15,-12 4 -15,-12 -28 32,8 -4 -32,-4 20 15,12 -8 -15,0 12 16,-4 4 -16,8 -4 31,-28 -4 -31,12 -4 0,0 4 31,8 4 -31,-12 -8 0,4 -12 16,-12 -8 -16,24 8 31,0 -4 -31,4 -16 0,-8 0 32,-12 24 -32,-8 -12 0,8 4 31,-4 4 -31,8 0 0,8 -16 15,-4 4 -15,-4 -16 32,-4 8 -32,0 4 15,0 12 -15,12 -4 16,-8 -12 -16,-12 -16 31,8 8 -31,20 -4 0,0 16 16,4 -8 -16,4 8 31,0 -8 -31,8 4 16,-8 24 -16,12 0 15,-8 0 -15,-8 -8 32,4 12 -32,12 24 0,12 12 31,4 4 -31,-8 12 0,12 28 4,-4 -4 -4,0 8 32,4 20 -32,8 8 0,8 4 31,4 12 -31,4 12 0,-20 4 31,12 -4 -31,-12 -8 0,0 -8 16,-20 -4 -16,8 8 31,-8 -28 -31,12 -20 16,4 -4 -16,8 -12 15,0 -4 -15,-4 -8 32,-4 0 -32,8 0 0,0 0 0,0 0 0,-24 -128 31,28 68 0,-4 4 -31,8 -24 0,0 0 16,4 4 -16,-4 20 31,8 4 -31,-4 4 0,8 0 31,-4 4 -31,0 12 0,-8 -8 16,12 16 -16,0 12 31,8 -8 -31,0 20 16,32 -8 -16,8 -4 15,16 -16 -15,8 12 32,4 -12 -32,0 0 0,4 -4 31,8 16 -31,-36 40 0,-72 -24 31,0 0 -31,0 0 0</inkml:trace>
    </iact:actionData>
  </iact:action>
  <iact:action type="add" startTime="159887">
    <iact:property name="dataType"/>
    <iact:actionData xml:id="d59">
      <inkml:trace xmlns:inkml="http://www.w3.org/2003/InkML" xml:id="stk59" contextRef="#ctx0" brushRef="#br2">19506 4775 0,'0'0'31,"0"0"-31,0 0 0,-84 -24 31,52 16 -31,4 8 0,-12 -12 16,12 4 -16,-12 -12 31,-4 -8 -31,-4 -4 0,-4 -8 31,-4 4 -31,-12 -24 0,8 16 32,-12 -4 -32,-12 20 0,0 4 15,-20 12 -15,-20 24 31,8 -4 -31,-4 12 0,8 8 32,-4 24 -32,-8 20 0,-4 4 31,0 32 -31,24 -8 0,12 28 16,12 8 -16,-4 12 31,16 20 -31,0 16 15,20 -4 -15,24 -32 16,16 28 -16,12 8 31,12 -16 -31,20 -12 0,28 -12 32,24 -20 -32,20 -12 0,24 -16 15,12 -16 -15,-4 -4 30,8 -20 -30,0 -20 0,16 -8 32,-16 -28 -32,32 -20 0,-16 -20 31,12 -28 -31,-36 -4 0,0 -20 31,-12 -12 -31,8 -24 0,-24 -24 31,-28 -12 -31,-28 4 0,8 -12 16,-32 -8 -16,-28 -40 31,-20 -4 -31,-32 0 0,-16 20 16,-24 16 -16,-28 12 31,-12 20 -31,4 56 16,0 48 -16,12 40 15,-4 52 -15,-12 32 32,-24 8 -32,4 0 0,148 -80 31,0 0 -31,0 0 0</inkml:trace>
    </iact:actionData>
  </iact:action>
  <iact:action type="add" startTime="161857">
    <iact:property name="dataType"/>
    <iact:actionData xml:id="d60">
      <inkml:trace xmlns:inkml="http://www.w3.org/2003/InkML" xml:id="stk60" contextRef="#ctx0" brushRef="#br2">18706 7259 0,'0'0'16,"0"0"-16,-24 144 16,20 -84 -16,0 -12 31,0 0 -31,-4 4 16,0 20 -16,8 -4 15,-16 0 -15,4 28 31,0 -8 -31,8 -4 0,0 0 16,-8 -12 -16,-16 12 31,8 -4 -31,-16 12 16,20 -16 -16,-8 8 16,4 -12 -16,4 16 31,-16 4 -31,0 8 0,8 -4 31,4 -20 -31,0 8 0,-8 12 31,-12 16 -31,16 -12 0,4 -8 16,-4 4 -16,-12 24 31,4 -8 -31,0 4 16,0 -4 -16,8 -16 15,0 -4 -15,-12 16 32,-8 20 -32,20 -8 0,-4 -12 31,-12 -12 -31,8 -4 0,-4 -4 16,4 8 -16,4 -12 31,-12 0 -31,4 -4 0,-20 4 31,20 -28 -31,12 20 0,-12 0 31,0 4 -31,8 -4 0,-8 0 16,-12 4 -16,4 12 31,0 -4 -31,-8 0 16,4 -8 -16,8 0 15,-4 -8 -15,-4 16 32,-4 0 -32,4 0 0,8 -20 15,0 8 -15,8 4 32,-24 12 -32,4 4 15,-8 -20 -15,16 0 16,-8 -4 -16,-8 12 31,0 16 -31,12 -16 0,-4 -8 31,12 -12 -31,-8 8 0,0 0 16,0 12 -16,0 0 31,-12 0 -31,4 -12 0,-12 12 31,0 -16 -31,-20 16 0,8 -4 32,-8 32 -32,20 -16 0,-4 4 15,-16 8 -15,-8 -12 32,-8 -4 -32,8 0 15,16 -8 -15,4 8 16,-20 8 -16,-12 4 31,4 0 -31,-4 -12 0,16 -8 31,-8 12 -31,8 0 0,-32 24 32,4 -4 -32,4 -8 0,20 -4 15,-4 16 -15,-8 16 31,-24 4 -31,8 0 0,8 -4 32,4 -16 -32,4 -4 0,-16 8 31,0 -8 -31,4 -4 0,12 -12 16,12 -20 -16,-4 0 31,-12 -4 -31,-8 4 0,16 8 31,-8 -8 -31,12 -4 0,-12 -4 31,4 8 -31,-8 20 0,8 -4 32,-4 -4 -32,12 -8 0,-8 -12 15,8 -4 -15,-4 0 31,0 -4 -31,4 -4 16,12 -12 -16,-20 -4 16,-4 16 -16,0 -4 31,4 -4 -31,-4 16 0,12 -8 16,-8 -20 -16,0 0 31,-4 4 -31,0 -8 0,-8 -12 31,8 0 -31,4 12 0,-4 -4 16,-8 0 -16,12 4 31,-12 -4 -31,4 -4 16,0 12 -16,12 -20 15,-12 16 -15,0 -12 31,-16 -4 -31,24 -12 0,8 0 17,-4 0 -17,-12 4 0,4 0 31,-4 4 -31,12 -4 0,8 -8 16,-4 4 -16,-4 -8 31,-4 20 -31,-4 -20 15,12 0 -15,8 -4 16,-8 8 -16,-8 -4 31,-4 16 -31,-4 -20 0,24 -8 16,0 12 -16,-8 -12 31,-20 12 -31,8 -8 0,8 -4 31,8 -4 -31,4 -4 0,0 0 32,-16 4 -32,-8 -4 0,0 -8 31,16 4 -31,8 0 0,-4 8 16,-28 -16 -16,12 -4 31,-4 16 -31,8 -12 0,-4 4 15,0 -8 -15,-20 12 32,12 12 -32,8 4 15,4 -4 -15,8 4 32,-8 0 -32,0 -12 0,0 4 31,12 0 -31,0 -8 0,8 4 15,-16 -4 -15,8 -16 32,0 -4 -32,8 8 0,8 -12 15,8 8 -15,8 -16 47,-16 -24 -47,-8 -12 15,4 4 -15,16 12 16,-16 -4 -16,8 0 31,4 4 -31,16 -8 0,4 -4 31,4 20 -31,0 0 0,-12 4 16,4 16 -16,8 -4 31,8 16 -31,4 24 0,16 0 31,8 8 -31,-16 24 0,16 -4 32,-12 4 -32,12 4 0,-8 16 15,-4 12 -15,8 4 32,16 24 -32,-8 8 0,4 4 31,4 0 -31,0 -16 0,-4 8 31,8 -12 -31,-4 4 0,0 -28 31,4 -12 -31,4 -4 0,-4 -32 32,0 0 -32,0 0 0,-8 -60 15,8 4 -15,-8 4 31,8 -32 -31,-12 -4 0,4 -4 32,4 12 -32,0 -28 0,0 20 15,0 -16 -15,0 8 32,16 12 -32,-4 20 0,0 4 31,8 12 -31,-12 4 0,12 8 31,0 20 -31,-4 8 0,8 12 16,8 0 -16,12 12 31,12 4 -31,16 -12 16,16 -12 -16,4 -8 15,-12 -8 -15,-80 20 31,0 0 -31,0 0 0</inkml:trace>
    </iact:actionData>
  </iact:action>
  <iact:action type="add" startTime="161858">
    <iact:property name="dataType"/>
    <iact:actionData xml:id="d61">
      <inkml:trace xmlns:inkml="http://www.w3.org/2003/InkML" xml:id="stk61" contextRef="#ctx0" brushRef="#brinv">0 0 0</inkml:trace>
    </iact:actionData>
  </iact:action>
  <iact:action type="add" startTime="161859">
    <iact:property name="dataType"/>
    <iact:actionData xml:id="d62">
      <inkml:trace xmlns:inkml="http://www.w3.org/2003/InkML" xml:id="stk62" contextRef="#ctx0" brushRef="#brinv">25668 22159 0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8-09-23T22:49:41.239Z"/>
    </inkml:context>
    <inkml:brush xml:id="br0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107932">
    <iact:property name="dataType"/>
    <iact:actionData xml:id="d0">
      <inkml:trace xmlns:inkml="http://www.w3.org/2003/InkML" xml:id="stk0" contextRef="#ctx0" brushRef="#br0">14937 237 0,'0'0'16,"-117"11"-16,23 26 16,-14 -22 -16,9 22 31,10 -10 -15,-10 10 -16,24 -5 0,23 -1 15,10 6 -15,-10 53 31,15 26 -31,-1 -26 0,-4 -11 32,-5 32 -32,-10 0 0,6 0 31,-1 -26 -31,14 -6 0,-4 -5 16,-24 -16 -16,24 59 31,23 -12 -31,0 6 0,10 -15 15,-5 4 -15,9 6 32,5 -11 -32,5 -27 15,4 22 -15,5 5 16,24 1 -16,4 -17 31,15 42 -31,27 1 0,1 -32 31,-10 -6 -31,10 -25 0,13 -7 16,-13 28 -16,-15 -17 31,1 6 -31,-1 -38 25,5 17 -25,10 -16 16,9 42 -16,0 -32 31,0 -37 -31,-28 -10 15,-5 -6 -15,-5 -4 0,5 -28 32,10 -15 -32,18 16 15,-5 -16 -15,1 -16 16,0 21 -16,-1 -32 31,-13 1 -31,-20 15 0,-13 -26 31,4 -37 -31,-14 5 0,19 -47 32,0 -11 -32,-23 31 0,-15 49 15,-9 -6 -15,-14 -16 32,-14 -32 -32,-14 11 15,4 -10 -15,-14 26 16,-9 -16 -16,10 10 15,-11 -15 -15,-8 10 32,-5 6 -32,-10 31 15,1 6 -15,-6 20 16,-22 12 -16,8 10 31,-8 21 -31,-20 47 0,-98 69 31,230 -79 -31,0 0 0,0 0 16</inkml:trace>
    </iact:actionData>
  </iact:action>
  <iact:action type="add" startTime="112239">
    <iact:property name="dataType"/>
    <iact:actionData xml:id="d1">
      <inkml:trace xmlns:inkml="http://www.w3.org/2003/InkML" xml:id="stk1" contextRef="#ctx0" brushRef="#br0">5400 5955 0,'0'0'16,"0"0"-16,0 0 16,0 0 -16,0 0 0,0 0 0,0 0 31,-80 -10 -16,62 -6 1,-15 21 -16,-24 -26 31,-4 0 -31,0 -16 0,-9 11 16,-1 -1 -16,6 1 31,18 5 -31,-19 -1 0,-5 22 31,6 -21 -31,-20 16 0,-18 -6 32,4 -26 -32,-4 0 0,23 16 15,14 6 -15,-19 4 32,-9 -21 -32,-4 27 15,-15 -16 -15,10 -6 16,13 12 -16,11 4 31,-11 -10 -31,-4 5 0,-18 11 31,18 -22 -31,-24 1 0,20 10 15,-1 0 -15,10 16 31,9 5 -31,-19 -10 0,-4 16 31,-15 -1 -31,10 6 0,14 -11 32,14 27 -32,24 -16 0,9 16 15,-28 15 -15,-19 11 32,0 -5 -32,5 -26 15,14 4 -15,-1 1 16,15 -6 -16,14 -10 31,24 11 -31,-10 15 0,14 -21 31,-28 21 -31,10 -5 0,-1 11 32,10 26 -32,0 -5 0,-10 -11 15,10 5 -15,14 1 31,0 20 -31,0 6 0,0 -16 32,-1 -10 -32,6 -6 0,4 -16 15,5 11 -15,5 -6 32,9 -10 -32,-4 16 15,13 -5 -15,10 26 16,0 10 -16,19 -15 31,4 -11 -31,0 -10 0,10 -11 16,-19 -11 -16,5 1 31,4 -1 -31,-9 11 0,19 -21 30,14 0 -30,4 15 0,5 -4 31,10 -6 -31,0 11 0,-15 -11 16,-18 -11 -16,-19 12 31,24 -1 -31,-6 -5 16,15 10 -16,5 -10 16,4 -6 -16,-4 6 31,9 11 -31,0 -6 0,-19 0 31,5 -10 -31,-10 15 0,19 -21 31,29 6 -31,-1 21 0,-18 -32 32,-19 10 -32,0 11 0,-10 -10 15,5 -6 -15,14 -5 31,-18 0 -31,-5 -16 0,-5 -10 16,5 -6 -16,-5 -5 31,-5 -5 -31,-9 21 16,-5 -6 -16,29 1 16,-15 -1 -16,15 -10 31,4 22 -31,0 -1 0,-14 -5 31,19 -6 -31,4 11 0,-13 0 31,9 6 -31,-5 -6 0,0 27 16,0 -17 -16,-9 -4 31,9 -33 -31,-23 12 0,-10 -22 30,-14 -5 -30,10 -16 0,-15 -11 32,-9 -21 -32,-4 -36 0,-10 10 31,-10 10 -31,1 11 0,-24 -53 16,-9 -21 -16,-5 32 31,19 42 -31,-19 42 0,-28 38 31,-48 31 -31,123 0 0,0 0 0,0 0 31</inkml:trace>
    </iact:actionData>
  </iact:action>
  <iact:action type="add" startTime="121969">
    <iact:property name="dataType"/>
    <iact:actionData xml:id="d2">
      <inkml:trace xmlns:inkml="http://www.w3.org/2003/InkML" xml:id="stk2" contextRef="#ctx0" brushRef="#br0">12085 6775 0,'-28'-85'56,"28"85"-56,0 0 0,113 -16 15,-5 27 -15,28 -6 16,29 -15 -1,-20 4 -15,-32 1 32,-24 0 -32,29 -6 0,-10 1 31,0 -12 -31,-14 12 0,4 -6 16,-22 -5 -16,-20 -16 31,-23 10 -31,-5 1 15,-28 10 -15,0 16 0,0 11 16,0 -1 -16,-38 22 31,15 -11 -31,23 -21 0,0 0 16,0 0 -16</inkml:trace>
    </iact:actionData>
  </iact:action>
  <iact:action type="add" startTime="134974">
    <iact:property name="dataType"/>
    <iact:actionData xml:id="d3">
      <inkml:trace xmlns:inkml="http://www.w3.org/2003/InkML" xml:id="stk3" contextRef="#ctx0" brushRef="#br0">2770 9306 0,'0'0'31,"108"11"-31,-14 15 31,-5 -21 -31,-9 -5 0,0 16 16,-10 0 -1,19 0 -15,-23 -16 16,-5 0 -16,-14 -5 31,-9 10 -31,23 6 0,14 -1 25,-5 1 -25,1 -11 0,-10 5 15,-9 11 -15,13 -16 31,10 -5 -31,-23 15 16,-19 11 -16,14 6 16,0 -22 -16,14 -5 31,-5 0 -31,20 -16 0,-6 21 31,10 -10 -31,-14 5 0,18 27 16,-9 -22 -16,-4 -5 31,-15 16 -31,5 -43 0,15 11 31,-6 -5 -31,-4 -5 0,-15 15 32,6 -5 -32,-15 11 0,5 5 15,-9 0 -15,13 -16 31,-8 6 -31,-10 4 0,-15 -4 32,-13 10 -32,-5 0 0,0 0 31,0 0 -31</inkml:trace>
    </iact:actionData>
  </iact:action>
  <iact:action type="add" startTime="145145">
    <iact:property name="dataType"/>
    <iact:actionData xml:id="d4">
      <inkml:trace xmlns:inkml="http://www.w3.org/2003/InkML" xml:id="stk4" contextRef="#ctx0" brushRef="#br0">12541 8492 0,'0'0'31,"85"-5"-31,-1 -11 0,1 11 31,-5 -11 -31,51 16 0,-4 5 31,19 -10 -31,4 16 0,5 -11 32,-9 0 -32,-5 -16 0,-38 5 15,-19 11 -15,-18 -16 31,-14 -10 -31,-52 26 0,0 0 32,0 0 -32</inkml:trace>
    </iact:actionData>
  </iact:action>
  <iact:action type="add" startTime="157528">
    <iact:property name="dataType"/>
    <iact:actionData xml:id="d5">
      <inkml:trace xmlns:inkml="http://www.w3.org/2003/InkML" xml:id="stk5" contextRef="#ctx0" brushRef="#br0">5612 10406 0,'51'-127'31,"-51"127"-31,0 0 15,94 -11 -15,-80 -10 32,-14 -21 -32,0 42 0,0 0 15,0 0 -15</inkml:trace>
    </iact:actionData>
  </iact:action>
  <iact:action type="add" startTime="158494">
    <iact:property name="dataType"/>
    <iact:actionData xml:id="d6">
      <inkml:trace xmlns:inkml="http://www.w3.org/2003/InkML" xml:id="stk6" contextRef="#ctx0" brushRef="#br0">4376 10807 0,'0'0'16,"85"11"-16,-15 -17 16,5 12 -16,5 -6 31,9 -21 -31,-18 15 15,-1 17 -15,1 -11 16,13 0 -16,-4 0 31,19 -11 -31,-14 11 0,-1 0 16,1 -10 -16,13 4 31,-23 -4 -31,10 5 0,-19 -11 31,9 0 -31,-5 -16 0,-23 16 32,0 16 -32,-47 0 0,0 0 0,0 0 15</inkml:trace>
    </iact:actionData>
  </iact:action>
  <iact:action type="add" startTime="187710">
    <iact:property name="dataType"/>
    <iact:actionData xml:id="d7">
      <inkml:trace xmlns:inkml="http://www.w3.org/2003/InkML" xml:id="stk7" contextRef="#ctx0" brushRef="#br0">4165 11151 0,'0'0'16,"0"0"-16,0 0 31,-113 -21 -31,61 21 0,19 -16 16,-18 0 -16,-6 -11 31,6 27 -31,-6 -10 15,1 15 1,4 0 -16,-4 6 0,-24 -6 31,14 16 -31,10 -10 0,4 -6 16,-14 6 -16,10 10 31,0 11 -31,-5 10 16,0 11 -16,23 -6 15,5 6 -15,10 -10 32,-6 -1 -32,11 -10 15,-1 5 -15,9 -6 16,10 17 -16,-9 -11 31,23 26 -31,-9 16 0,4 22 31,-4 -17 -31,4 1 0,-13 0 16,-6 20 -16,1 -4 31,14 -11 -31,13 5 16,-8 -5 -16,18 -16 16,0 10 -16,5 -5 31,0 -10 -31,-5 -16 0,5 -27 15,-5 11 -15,24 11 41,-5 -1 -41,9 6 0,1 -5 31,-15 10 -31,0 -26 0,0 -6 31,1 -10 -31,-6 0 0,-4 -6 16,9 -4 -16,10 -6 31,9 0 -31,-14 0 16,14 -21 -16,-14 -6 15,5 -5 -15,0 -10 32,-1 -5 -32,-4 -1 0,-9 11 31,-10 -5 -31,5 -11 0,-5 -21 15,19 -5 -15,0 -1 32,-9 12 -32,-10 -17 0,-5 22 31,1 -11 -31,-10 0 0,5 -21 31,-15 10 -31,1 0 0,-5 6 16,-5 5 -16,-4 0 31,0 11 -31,-10 -11 0,-9 0 31,-1 -6 -31,-8 1 0,-24 -5 32,14 -22 -32,-5 -5 0,0 -11 15,-4 11 -15,9 0 31,-14 16 -31,-19 -26 16,-66 -59 -16,146 180 16,0 0 -16,0 0 0</inkml:trace>
    </iact:actionData>
  </iact:action>
  <iact:action type="add" startTime="208227">
    <iact:property name="dataType"/>
    <iact:actionData xml:id="d8">
      <inkml:trace xmlns:inkml="http://www.w3.org/2003/InkML" xml:id="stk8" contextRef="#ctx0" brushRef="#br0">8454 13048 0,'0'0'31,"0"0"-31,0 0 0,0 0 31,0 0 -31,0 0 0,0 0 0,0 0 0,19 -137 47,-33 115 -47,0 7 0,4 4 16,-9 0 -16,5 6 15,-5 0 -15,5 0 32,-19 5 -32,-4 0 31,-1 -11 -31,-13 1 0,13 -6 31,-4 21 -31,-1 11 0,6 -11 16,-5 6 -1,4 -11 -15,-23 10 16,19 11 -16,4 -5 31,5 16 -31,5 -11 0,-5 5 31,10 1 -31,-10 31 0,5 -10 16,-10 -22 -16,0 11 31,-4 11 -31,-10 15 16,1 0 -16,13 27 16,5 -5 -16,-4 15 31,4 -15 -31,-5 -16 0,5 -22 31,15 27 -31,-11 5 0,-3 1 16,3 9 -16,20 44 31,-5 -28 -31,4 -15 0,10 26 31,-4 -31 -31,8 -6 0,1 22 31,9 4 -31,0 -36 0,-4 16 16,13 -11 -16,10 0 31,-5 0 -31,-4 -16 16,4 0 -16,0 -16 16,5 0 -16,14 1 31,-14 -27 -31,9 10 0,-4 -5 15,-10 -16 -15,5 -10 32,19 -11 -32,-20 0 15,25 1 -15,-20 15 16,-4 -11 -16,0 -5 31,-9 -16 -31,-6 -31 16,15 0 -16,14 4 15,-14 -15 -15,19 -5 16,-5 -42 -16,-5 -22 31,14 16 -31,-18 0 16,0 22 -16,4 -1 16,5 -32 -16,9 1 31,-9 -6 -31,-9 -10 0,-5 16 31,-10 5 -31,-9 -22 0,10 -4 31,-20 -6 -31,-8 5 0,4 32 16,0 27 -16,0 -27 31,-19 6 -31,-4 15 16,-20 16 -16,-13 21 15,14 38 -15,42 31 32,0 0 -32,0 0 0</inkml:trace>
    </iact:actionData>
  </iact:action>
  <iact:action type="add" startTime="227101">
    <iact:property name="dataType"/>
    <iact:actionData xml:id="d9">
      <inkml:trace xmlns:inkml="http://www.w3.org/2003/InkML" xml:id="stk9" contextRef="#ctx0" brushRef="#br0">9238 13000 0,'10'-137'31,"-10"137"-31,0 0 16,-127 74 -16,57 -26 31,8 4 -31,-8 -4 15,18 5 -15,-9 16 16,0 -6 0,0 27 -16,5 -11 15,18 -26 -15,-4 10 32,9 1 -32,-5 26 0,20 -11 31,-1 27 -31,9 -22 0,-4 17 15,0 -12 -15,-5 22 32,10 6 -32,-5 4 0,-5 6 31,14 -11 -31,15 1 0,-5 -6 16,18 21 -16,-9 5 31,0 1 -31,-14 -22 15,24 -16 -15,-1 11 16,1 -31 -16,4 15 31,-5 -21 -31,6 -32 16,-1 -10 -16,28 5 16,1 5 -16,4 -31 31,14 10 -31,-9 -11 0,4 -15 15,-4 16 -15,14 -17 30,-1 -20 -30,-17 -1 0,-11 6 15,10 5 -15,5 -42 32,14 5 -32,-14 6 15,-24 -11 -15,0 -16 16,1 21 -16,-6 0 31,-9 -10 -31,-4 10 0,-5 -16 31,13 11 -31,-3 -6 0,-6 -4 32,1 -17 -32,-10 -10 0,-5 11 31,5 20 -31,0 -5 0,0 -26 15,10 -37 -15,-10 0 32,-14 0 -32,-5 16 0,1 10 31,-6 11 -31,-4 -6 0,0 6 31,-5 -5 -31,10 -11 0,-1 10 16,-4 12 -16,-14 9 31,5 6 -31,4 11 0,-5 10 31,-4 5 -31,5 -10 0,-5 16 32,-5 -32 -32,-10 16 0,6 16 15,-1 -11 -15,1 21 31,-10 -15 -31,-10 -17 16,6 6 -16,-10 5 16,18 11 -16,-8 15 30,-1 12 -30,5 25 0,-19 48 31,33 27 -31,33 -85 0,0 0 0,0 0 16</inkml:trace>
    </iact:actionData>
  </iact:action>
  <iact:action type="add" startTime="234572">
    <iact:property name="dataType"/>
    <iact:actionData xml:id="d10">
      <inkml:trace xmlns:inkml="http://www.w3.org/2003/InkML" xml:id="stk10" contextRef="#ctx0" brushRef="#br0">10746 15041 0,'0'0'32,"0"0"-32,62 158 15,-30 -95 -15,-8 11 32,4 0 -32,0 -10 0,-4 -17 15,13 -10 1,6 -10 -16,-6 -6 15,1 -10 -15,4 -17 16,5 17 -16,14 -11 31,5 0 -31,-14 5 16,-24 0 -16,9 6 16,10 0 -16,19 -11 31,-5 0 -31,0 26 0,-9 -31 31,4 10 -31,5 -21 0,5 6 31,-14 20 -31,18 17 0,-13 -49 16,-6 1 -16,20 5 31,-1 -5 -31,5 16 16,5 -6 -16,-14 -10 15,9 5 -15,5 -10 16,28 5 -16,-28 -27 31,9 6 -31,5 -6 16,5 43 -16,14 -37 16,18 -6 -16,-4 -10 31,-19 -10 -31,-19 36 0,24 -32 31,14 33 -31,23 -1 0,-18 21 31,-19 17 -31,-10 -1 0,-4 0 16,4 -10 -16,14 10 31,1 11 -31,-20 5 0,-18 6 31,-5 15 -31,15 -5 0,8 5 32,1 27 -32,-5 0 0,-14 -17 31,14 -4 -31,-28 31 0,13 1 31,-3 -22 -31,8 21 0,-4 -5 16,5 0 -16,-6 11 31,-3 -6 -31,-20 -21 0,-14 0 31,-23 -26 -31,-5 0 0,-14 -17 16,0 -9 -16,-5 -6 31,1 0 -31,-1 0 0,0 -101 16,1 48 -1,8 -5 -15,1 -5 32,0 5 -32,4 10 0,19 1 31,1 4 -31,22 -25 0,-4 4 19,0 22 -19,5 5 0,0 0 16,-5 5 -16,23 -5 31,10 0 -31,4 -5 0,-4 15 31,-14 12 -31,9 -1 0,-4 16 32,23 -11 -32,9 16 0,-4 6 15,-10 -22 -15,5 6 31,14 16 -31,-9 -1 0,-1 6 32,6 0 -32,8 5 0,-18 -16 15,14 -5 -15,-18 11 32,-11 -6 -32,1 22 15,5 10 -15,9 -11 16,19 16 -16,13 -5 31,-32 -10 -31,-9 10 0,14 10 31,4 -31 -31,10 11 0,-5 10 32,5 5 -32,-29 -5 0,-4 0 15,-14 5 -15,18 -10 31,20 -16 -31,4 0 0,-5 10 32,5 1 -32,-19 -6 0,5 0 31,-4 16 -31,-1 -27 0,-9 -20 16,-10 10 -16,24 -11 31,0 11 -31,-9 6 0,-20 15 30,1 -11 -30,5 -10 0,13 0 31,10 -5 -31,-9 -16 0,-1 0 32,-9 -11 -32,-4 -5 0,-5 37 15,14 -26 -15,9 10 31,5 -5 -31,-5 21 0,0 -22 32,1 -9 -32,-6 -12 0,-9 22 31,-18 -26 -31,-15 -11 0,19 26 16,0 -10 -16,19 -6 31,-5 -15 -31,-4 -54 0,-1 -52 31,0 -116 -31,-70 285 0,0 0 31,0 0 -31</inkml:trace>
    </iact:actionData>
  </iact:action>
  <iact:action type="add" startTime="245453">
    <iact:property name="dataType"/>
    <iact:actionData xml:id="d11">
      <inkml:trace xmlns:inkml="http://www.w3.org/2003/InkML" xml:id="stk11" contextRef="#ctx0" brushRef="#br0">19917 13814 0,'0'0'16,"0"0"-16,0 0 15,0 0 -15,0 0 0,0 0 0,0 0 16,-94 -37 15,75 16 -31,10 -37 31,-6 11 -31,11 -38 0,23 -15 16,-1 -1 -16,-18 -5 31,0 -15 -15,5 5 -16,42 20 0,-5 17 16,-4 16 -16,-10 -22 39,0 11 -39,0 -5 0,1 31 15,-6 1 -15,10 5 32,-5 26 -32,5 10 15,19 6 -15,-10 11 16,-4 26 -16,-10 -5 31,19 21 -31,-28 21 0,-1 -11 31,6 6 -31,4 -1 0,14 -20 32,-4 10 -32,9 -16 0,-10 -10 15,-8 21 -15,-1 -16 32,-5 -16 -32,6 21 0,3 -15 31,1 -6 -31,19 -37 0,9 -16 15,5 -10 -15,9 -21 32,-14 -11 -32,-14 10 15,9 -20 -15,-4 15 16,9 -26 -16,-19 -6 31,-13 17 -31,-11 31 0,-3 21 16,-6 6 -16,-9 26 15,0 0 1,0 0 -16,-5 0 0,5 0 0,19 153 31,14 -74 1,4 27 -32,6 -32 0,8 -16 31,6 0 -31,-1 -21 0,10 -31 31,0 -22 -31,-1 -42 0,-3 -27 16,8 6 -16,-4 -16 31,-10 0 -31,1 15 0,-1 6 31,-4 21 -31,4 22 0,-23 20 31,23 11 -31,-18 27 0,-1 31 32,-4 16 -32,5 42 0,-5 6 15,-19 26 -15,-5 5 32,1 32 -32,-24 16 0,14 -201 31,0 0 -31,0 0 0</inkml:trace>
    </iact:actionData>
  </iact:action>
  <iact:action type="add" startTime="275575">
    <iact:property name="dataType"/>
    <iact:actionData xml:id="d12">
      <inkml:trace xmlns:inkml="http://www.w3.org/2003/InkML" xml:id="stk12" contextRef="#ctx0" brushRef="#br0">2243 11204 0,'0'0'16,"0"0"-16,-89 -27 23,33 11 -23,13 16 32,6 -5 -32,9 0 0,4 -1 15,-4 12 -15,-24 20 31,5 -21 -31,0 1 16,10 -6 0,-1 5 -16,15 0 0,-10 1 31,0 -6 -31,-9 -11 0,4 16 31,0 -10 -31,1 -6 0,-5 33 16,-5 -1 -16,4 0 31,10 0 -31,1 -10 0,3 15 31,1 -5 -31,-9 -5 0,-10 -21 32,18 26 -32,-3 5 0,-6 1 15,-4 -1 -15,-1 6 31,1 5 -31,5 5 16,-1 0 -16,5 6 16,-4 -1 -16,-6 -10 31,10 16 -31,-4 0 0,4 -21 16,9 21 -16,1 10 31,-1 -10 -31,10 32 15,-4 -17 -15,3 1 16,1 10 -16,0 -15 31,0 15 -31,5 0 0,4 -10 31,5 -16 -31,0 5 0,-14 -16 15,14 16 -15,14 0 31,-14 11 -31,14 -42 0,-4 31 32,8 10 -32,1 -4 0,0 -11 31,-10 -6 -31,-4 -4 0,4 4 16,1 1 -16,4 5 31,5 -16 -31,-1 10 15,1 1 -15,5 -6 16,-1 -16 -16,20 22 31,-20 -6 -31,19 11 0,-23 -11 16,-5 6 -16,0 -11 31,10 5 -31,-5 -5 16,13 5 -16,-8 -20 15,-1 15 -15,6 0 32,-1 -11 -32,0 32 0,5 -21 31,0 -16 -31,-5 6 0,-9 -1 31,9 1 -31,-14 4 0,10 -20 16,-10 -1 -16,14 -4 31,-14 10 -31,14 -6 0,0 6 31,-4 0 -31,9 5 0,-5 5 16,5 1 -16,4 -1 31,6 -5 -31,-11 16 16,6 -21 -16,-19 -16 15,9 6 -15,-4 -22 32,-1 21 -32,0 0 0,-4 11 31,9 -16 -31,-4 -5 0,4 10 31,5 0 -31,9 22 0,5 -22 16,5 22 -16,0 -1 31,9 -15 -31,9 -38 0,15 -10 31,-85 37 -31,0 0 0,0 0 0</inkml:trace>
    </iact:actionData>
  </iact:action>
  <iact:action type="add" startTime="305690">
    <iact:property name="dataType"/>
    <iact:actionData xml:id="d13">
      <inkml:trace xmlns:inkml="http://www.w3.org/2003/InkML" xml:id="stk13" contextRef="#ctx0" brushRef="#br0">4343 14739 0,'-131'85'32,"131"-85"-32,-113 -32 15,14 11 -15,-4 -16 16,4 5 0,1 16 -16,8 6 15,-4 -1 -15,1 -5 31,-20 6 -31,9 -17 0,1 6 32,14 11 -32,0 -11 0,-20 -6 15,6 1 -15,0 15 32,-10 11 -32,5 -21 15,-5 -5 -15,10 10 16,-15 -27 -16,10 17 30,10 37 -30,4 10 0,-24 0 31,6 -5 -31,-20 10 0,10 1 32,-5 4 -32,19 6 0,-5 -5 31,5 10 -31,5 1 0,-15 -17 15,34 0 -15,18 11 32,5 16 -32,9 11 0,-4 -6 31,0 0 -31,13 5 0,10 -20 31,1 36 -31,-1 -16 0,14 17 16,9 4 -16,15 11 31,0 -26 -31,9 -6 0,-14 11 16,19 22 -16,0 -22 31,18 15 -31,-4 -20 16,-5 -5 -16,14 -17 15,-4 11 -15,9 -5 31,0 -16 -31,-9 5 16,18 -20 -16,0 4 16,-4 0 -16,14 1 31,9 -11 -31,-19 -11 0,5 5 31,-14 6 -31,19 -5 0,0 5 16,-5 0 -16,-5 -11 31,15 21 -31,-5 6 0,-1 0 35,15 -1 -35,0 -15 16,-24 -5 -16,10 21 0,0 -11 31,9 -5 -31,-4 -6 16,4 1 -16,-5 10 15,-4 5 -15,0 1 32,28 -1 -32,4 11 0,-8 -10 31,4 -17 -31,0 6 0,-10 -11 16,10 -5 -16,14 6 31,0 9 -31,-4 -9 0,-1 -1 31,10 21 -31,4 6 0,-4 -21 31,9 15 -31,-19 -5 0,1 -31 16,13 20 -16,10 -36 31,-10 5 -31,-13 -11 16,-6 21 -16,6 -15 15,-1 0 -15,5 10 32,-4 -5 -32,-6 -11 0,-32 5 15,14 -4 -15,4 -6 32,1 -21 -32,-10 5 15,-9 -5 -15,-19 5 16,-5 -11 -16,-4 -4 31,18 -38 -31,-18 0 0,-15 6 31,-4 -1 -31,-10 17 0,-23 -11 41,-4 -16 -41,-1 -11 0,-33 22 31,5 -1 -31,-9 -4 0,-24 -12 15,-14 12 -15,-9 15 32,-38 63 -32,9 17 0,-9 36 15,141 -26 -15,0 0 0,0 0 32</inkml:trace>
    </iact:actionData>
  </iact:action>
  <iact:action type="add" startTime="305691">
    <iact:property name="dataType"/>
    <iact:actionData xml:id="d14">
      <inkml:trace xmlns:inkml="http://www.w3.org/2003/InkML" xml:id="stk14" contextRef="#ctx0" brushRef="#brinv">0 0 0</inkml:trace>
    </iact:actionData>
  </iact:action>
  <iact:action type="add" startTime="305692">
    <iact:property name="dataType"/>
    <iact:actionData xml:id="d15">
      <inkml:trace xmlns:inkml="http://www.w3.org/2003/InkML" xml:id="stk15" contextRef="#ctx0" brushRef="#brinv">23499 17175 0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8-09-23T23:01:59.496Z"/>
    </inkml:context>
    <inkml:brush xml:id="br0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216092">
    <iact:property name="dataType"/>
    <iact:actionData xml:id="d0">
      <inkml:trace xmlns:inkml="http://www.w3.org/2003/InkML" xml:id="stk0" contextRef="#ctx0" brushRef="#br0">3526 1638 0,'24'-90'31,"-24"90"-31,104 10 16,-16 -26 -16,16 11 15,-16 -5 1,-20 10 -16,-20 5 31,20 21 -31,-8 1 0,8 10 32,-16 -16 -32,-12 5 0,-4 -15 31,-12 15 -31,-4 -15 0,-16 10 31,-4 -16 -31,8 -15 0,-8 10 0,12 -37 14,-12 37 -14,0 0 31,0 0 -31</inkml:trace>
    </iact:actionData>
  </iact:action>
  <iact:action type="add" startTime="217400">
    <iact:property name="dataType"/>
    <iact:actionData xml:id="d1">
      <inkml:trace xmlns:inkml="http://www.w3.org/2003/InkML" xml:id="stk1" contextRef="#ctx0" brushRef="#br0">4830 1468 0,'0'0'16,"0"0"-16,0 0 16,0 0 -16,0 0 0,-8 143 31,-28 -116 -31,-32 -27 31,8 31 -31,-4 6 0,8 32 16,4 -11 -1,4 21 -15,-8 11 16,8 0 -16,4 5 31,12 -10 -31,0 -22 0,32 -63 32,0 0 -32,0 0 0</inkml:trace>
    </iact:actionData>
  </iact:action>
  <iact:action type="add" startTime="217978">
    <iact:property name="dataType"/>
    <iact:actionData xml:id="d2">
      <inkml:trace xmlns:inkml="http://www.w3.org/2003/InkML" xml:id="stk2" contextRef="#ctx0" brushRef="#br0">4134 1157 0,'0'0'15,"0"0"-15,0 0 16,0 0 -16,0 0 31,0 0 -31,80 37 0,-16 -6 31,8 12 -31,4 -12 0,4 6 16,-4 16 0,4 5 -16,-4 -10 31,-16 -1 -31,-4 -10 0,-8 -10 15,-24 5 -15,-8 -32 32,-16 0 -32,0 0 0,0 0 0</inkml:trace>
    </iact:actionData>
  </iact:action>
  <iact:action type="add" startTime="219053">
    <iact:property name="dataType"/>
    <iact:actionData xml:id="d3">
      <inkml:trace xmlns:inkml="http://www.w3.org/2003/InkML" xml:id="stk3" contextRef="#ctx0" brushRef="#br0">5642 1405 0,'-4'365'31,"4"-365"-31,64 248 31,-20 -52 -31,16 -38 0,12 -63 31,0 -58 -31,-12 -84 0,-60 47 16,0 0 -16,0 0 0</inkml:trace>
    </iact:actionData>
  </iact:action>
  <iact:action type="add" startTime="219256">
    <iact:property name="dataType"/>
    <iact:actionData xml:id="d4">
      <inkml:trace xmlns:inkml="http://www.w3.org/2003/InkML" xml:id="stk4" contextRef="#ctx0" brushRef="#br0">6426 1231 0,'0'0'15,"-12"137"-15,4 -10 32,0 37 -32,12 5 15,-4 -5 -15,12 -22 16,16 -31 -16,12 -31 31,12 -33 -31,16 -47 0,-20 -42 31,-4 -53 -31,0 -32 0,-8 -16 16,-12 -42 -16,-20 -5 31,-16 21 -31,-8 10 0,-24 17 32,-12 25 -32,-12 49 0,-8 52 30,12 42 -30,12 48 0,12 37 15,32 64 -15,16 31 32,4 10 -32,-12 -216 15,0 0 -15,0 0 16</inkml:trace>
    </iact:actionData>
  </iact:action>
  <iact:action type="add" startTime="219802">
    <iact:property name="dataType"/>
    <iact:actionData xml:id="d5">
      <inkml:trace xmlns:inkml="http://www.w3.org/2003/InkML" xml:id="stk5" contextRef="#ctx0" brushRef="#br0">7154 1421 0,'0'0'15,"52"148"-15,-36 26 16,8 48 -16,-4 -32 31,0 -36 -31,-8 -54 0,-12 -15 16,-8 -69 -16,-4 -16 31,0 -117 -31,-8 -47 16,28 -47 -16,12 -21 15,24 4 -15,20 6 32,-12 37 -32,16 37 0,-16 69 31,-16 31 -31,-12 54 0,0 57 45,-12 64 -45,-4 42 0,-8 -16 16,0 22 -16,-12 -6 31,-4 11 -31,0 -27 0,-8 -26 31,12 -69 -31,8 -26 0,4 -32 16,8 -74 -16,8 -53 31,-4 -32 -31,4 6 16,4 -6 -16,8 43 15,0 21 -15,16 -11 32,0 48 -32,-20 21 0,4 53 31,-8 26 -31,0 38 0,-16 15 31,-8 21 -31,-8 32 0,12 16 16,0 10 -16,12 -5 31,-4 -26 -31,-4 -27 0,-4 -116 31,0 0 -31,0 0 0</inkml:trace>
    </iact:actionData>
  </iact:action>
  <iact:action type="add" startTime="220488">
    <iact:property name="dataType"/>
    <iact:actionData xml:id="d6">
      <inkml:trace xmlns:inkml="http://www.w3.org/2003/InkML" xml:id="stk6" contextRef="#ctx0" brushRef="#br0">8250 1268 0,'0'0'31,"4"158"-31,4 -5 0,0 -5 15,8 27 1,0 15 -16,20 21 16,-4 33 -16,-4 30 31,16 -9 -31,-16 -49 0,-8 -20 16,-20 -22 -16,4 -36 31,-28 -75 -31,-16 -63 15,-20 -137 -15,60 137 16,0 0 -16,0 0 31</inkml:trace>
    </iact:actionData>
  </iact:action>
  <iact:action type="add" startTime="220816">
    <iact:property name="dataType"/>
    <iact:actionData xml:id="d7">
      <inkml:trace xmlns:inkml="http://www.w3.org/2003/InkML" xml:id="stk7" contextRef="#ctx0" brushRef="#br0">8198 1537 0,'0'0'31,"0"0"-31,56 -174 0,-12 79 16,16 -11 -16,24 27 31,-4 31 -16,0 43 -15,-4 -1 0,-8 70 16,-16 63 -16,-20 0 31,-28 -1 -31,-24 28 0,-28 -1 32,-12 16 -32,-40 37 0,-12 -74 31,-4 -31 -31,20 -38 0,16 -36 31,0 -54 -31,24 1 0,52 -11 31,4 37 -31,0 0 0,0 0 0</inkml:trace>
    </iact:actionData>
  </iact:action>
  <iact:action type="add" startTime="221300">
    <iact:property name="dataType"/>
    <iact:actionData xml:id="d8">
      <inkml:trace xmlns:inkml="http://www.w3.org/2003/InkML" xml:id="stk8" contextRef="#ctx0" brushRef="#br0">9074 1447 0,'0'0'16,"0"0"-16,0 0 15,0 0 -15,0 0 0,0 0 0,0 0 16,0 0 -16,16 180 31,-4 -48 -15,4 37 -16,16 11 31,-4 -53 -31,8 -32 16,0 -16 -16,0 -74 15,0 -20 -15,20 -65 32,-20 -52 -32,4 -48 0,-16 -4 31,4 9 -31,-8 27 0,-8 27 31,8 10 -31,-4 21 0,-8 47 16,-8 28 -16,-4 15 31,-8 0 -31,-4 142 0,4 -52 27,0 -5 -27,0 -6 0,16 37 16,12 32 -16,-8 0 31,20 5 -31,0 -5 16,4 -15 -16,-8 -44 15,-16 -25 -15,-24 -38 32,16 -26 -32,0 0 0,0 0 15</inkml:trace>
    </iact:actionData>
  </iact:action>
  <iact:action type="add" startTime="221905">
    <iact:property name="dataType"/>
    <iact:actionData xml:id="d9">
      <inkml:trace xmlns:inkml="http://www.w3.org/2003/InkML" xml:id="stk9" contextRef="#ctx0" brushRef="#br0">10106 581 0,'0'0'16,"0"0"-16,12 179 0,0 -31 31,16 48 -31,12 31 16,0 11 -16,-4 16 16,-20 10 -16,4 -26 31,-24 -53 -31,-40 -80 0,-4 -78 31,48 -27 -31,0 0 0,0 0 0</inkml:trace>
    </iact:actionData>
  </iact:action>
  <iact:action type="add" startTime="222248">
    <iact:property name="dataType"/>
    <iact:actionData xml:id="d10">
      <inkml:trace xmlns:inkml="http://www.w3.org/2003/InkML" xml:id="stk10" contextRef="#ctx0" brushRef="#br0">10206 1749 0,'0'0'16,"60"-159"-16,-60 159 15,0 0 -15,0 0 0</inkml:trace>
    </iact:actionData>
  </iact:action>
  <iact:action type="add" startTime="222404">
    <iact:property name="dataType"/>
    <iact:actionData xml:id="d11">
      <inkml:trace xmlns:inkml="http://www.w3.org/2003/InkML" xml:id="stk11" contextRef="#ctx0" brushRef="#br0">10690 1585 0,'0'0'16,"0"0"-16,52 174 31,-12 -132 -31,4 -15 0,8 -32 32,0 -38 -32,16 -10 0,-8 -21 31,-8 6 -31,-16 -1 0,-12 -5 31,-4 -16 -31,-8 -26 0,-8 5 31,-20 10 -31,-12 27 0,-20 11 16,-4 42 -16,4 21 31,-20 10 -31,16 43 0,4 16 16,4 5 -16,16 16 31,4 0 -31,12 10 16,12 -10 -16,8 -11 15,-8 -5 -15,24 27 32,-8 10 -32,8 -6 0,12 12 31,12 -1 -31,4 -10 0,8 -11 15,20 -53 -15,20 -31 32,4 -70 -32,-16 -36 0,-20 -53 31,-8 -37 -31,-60 185 0,0 0 31,0 0 -31</inkml:trace>
    </iact:actionData>
  </iact:action>
  <iact:action type="add" startTime="223340">
    <iact:property name="dataType"/>
    <iact:actionData xml:id="d12">
      <inkml:trace xmlns:inkml="http://www.w3.org/2003/InkML" xml:id="stk12" contextRef="#ctx0" brushRef="#br0">13118 1209 0,'0'0'16,"0"0"-16,0 0 0,0 0 31,24 207 -31,0 -81 15,8 7 -15,-4 -1 16,0 -5 -16,8 5 31,4 -11 -31,4 -15 0,-8 -16 32,-16 -37 -32,-4 -27 0,-12 -26 0,-4 0 31,-12 -90 -31,-8 6 31,-4 4 -31,-12 -10 0,0 -42 16,4 -16 -16,-4 11 31,32 -6 -31,8 32 0,-8 -5 31,20 10 -31,24 11 0,4 32 31,12 10 -31,4 26 0,-8 12 16,12 -12 -16,4 6 31,-12 -53 -31,-56 74 16,0 0 -16,0 0 0</inkml:trace>
    </iact:actionData>
  </iact:action>
  <iact:action type="add" startTime="223984">
    <iact:property name="dataType"/>
    <iact:actionData xml:id="d13">
      <inkml:trace xmlns:inkml="http://www.w3.org/2003/InkML" xml:id="stk13" contextRef="#ctx0" brushRef="#br0">14822 374 0,'0'0'16,"0"0"-16,-72 53 15,28 -47 -15,-16 4 32,-4 -20 -32,-8 -1 15,12 11 -15,8 16 16,0 -6 -16,20 12 31,12 15 -31,0 5 0,0 -10 16,12 10 -16,8 0 31,20 59 -31,12 -1 16,-12 27 -16,12 5 15,-16 0 -15,0 11 32,-8 -11 -32,8 0 0,-12 -37 46,0 -16 -46,-4 -15 0,-4 -22 15,4 6 -15,8 -22 32,-8 -15 -32,4 15 0,4 -15 15,12 -6 -15,20 11 16,28 -32 15,12 5 -31,-12 6 0,4 -37 16,12 5 -16,-84 37 31,0 0 -31,0 0 0</inkml:trace>
    </iact:actionData>
  </iact:action>
  <iact:action type="add" startTime="224868">
    <iact:property name="dataType"/>
    <iact:actionData xml:id="d14">
      <inkml:trace xmlns:inkml="http://www.w3.org/2003/InkML" xml:id="stk14" contextRef="#ctx0" brushRef="#br0">15350 1220 0,'0'0'31,"0"0"-31,0 0 15,-16 185 -15,32 -106 16,8 32 -16,16 11 16,8 36 -1,-8 6 -15,-12 -11 32,-20 -26 -32,-8 -5 0,-4 -16 15,-12 -6 -15,-8 -31 31,-24 -16 -31,-16 -38 16,-16 7 -16,4 -17 16,-16 -10 -16,4 -11 31,12 -32 -31,16 -15 16,8 -27 -16,12 -21 0,36 -42 31,24 -17 -31,24 -14 15,4 -28 -15,-48 212 16,0 0 -16,0 0 31</inkml:trace>
    </iact:actionData>
  </iact:action>
  <iact:action type="add" startTime="225412">
    <iact:property name="dataType"/>
    <iact:actionData xml:id="d15">
      <inkml:trace xmlns:inkml="http://www.w3.org/2003/InkML" xml:id="stk15" contextRef="#ctx0" brushRef="#br0">15242 422 0,'0'0'16,"0"0"-16,0 0 0,0 0 31,68 -85 -31,-48 38 0,4 -11 32,-24 58 -32,0 0 0,0 0 0</inkml:trace>
    </iact:actionData>
  </iact:action>
  <iact:action type="add" startTime="225850">
    <iact:property name="dataType"/>
    <iact:actionData xml:id="d16">
      <inkml:trace xmlns:inkml="http://www.w3.org/2003/InkML" xml:id="stk16" contextRef="#ctx0" brushRef="#br0">15710 63 0,'0'0'16,"0"0"-16,0 0 15,84 42 -15,-44 -42 16,4 16 -16,20 -22 31,8 1 -31,4 5 0,-12 0 31,-12 0 -31,-16 -5 0,-8 0 32,-16 -1 -32,-12 17 0,0 5 0,0 10 15,-36 16 16,20 17 -31,-4 20 16,8 48 -16,4 -11 16,4 21 -16,8 -5 31,0 6 -31,12 -17 16,-8 6 -16,8 -10 15,12 9 -15,-8 7 16,4 -7 -16,0 -20 31,0 -27 -31,4 -20 16,-4 -1 -16,-8 -27 15,-8 -4 -15,0 -1 32,-4 -21 -32,-8 11 0,-20 -16 15,-4 -10 -15,-20 10 31,-12 -6 -31,-16 38 16,4 -16 -16,-4 42 16,-8 11 -16,-4 -6 31,-28 -15 -31,116 -48 0,0 0 0,0 0 16</inkml:trace>
    </iact:actionData>
  </iact:action>
  <iact:action type="add" startTime="228780">
    <iact:property name="dataType"/>
    <iact:actionData xml:id="d17">
      <inkml:trace xmlns:inkml="http://www.w3.org/2003/InkML" xml:id="stk17" contextRef="#ctx0" brushRef="#br0">10006 1823 0,'0'0'16,"0"0"-16,0 0 31,0 0 -31,84 -74 0,-40 42 32,12 -21 -32,20 -26 0,0 -11 15,16 -5 -15,4 0 31,16 -11 -31,-24 11 0,-88 95 32,0 0 -32,0 0 0</inkml:trace>
    </iact:actionData>
  </iact:action>
  <iact:action type="add" startTime="251337">
    <iact:property name="dataType"/>
    <iact:actionData xml:id="d18">
      <inkml:trace xmlns:inkml="http://www.w3.org/2003/InkML" xml:id="stk18" contextRef="#ctx0" brushRef="#br0">42 3128 0,'0'0'16,"0"0"-16,0 0 31,68 -26 -31,-52 20 0,0 1 31,4 5 -31,0 5 0,12 -15 31,-8 10 -31,8 0 0,-12 0 16,4 0 -16,0 -6 31,8 12 -31,4 -6 16,4 -6 -1,-4 1 -15,-4 0 0,8 5 32,-4 -11 -32,0 1 0,4 4 15,-8 6 -15,4 -5 32,4 -5 -32,8 -12 0,4 7 31,-8 9 -31,-4 6 0,8 6 31,4 -6 -31,-8 5 0,0 5 29,-8 -15 -29,-16 10 0,-4 1 16,-16 10 -16,-52 47 31,52 -63 -31,0 0 0,0 0 16</inkml:trace>
    </iact:actionData>
  </iact:action>
  <iact:action type="add" startTime="278984">
    <iact:property name="dataType"/>
    <iact:actionData xml:id="d19">
      <inkml:trace xmlns:inkml="http://www.w3.org/2003/InkML" xml:id="stk19" contextRef="#ctx0" brushRef="#br0">10490 3910 0,'0'0'15,"0"0"-15,0 0 16,0 0 -16,0 0 0,-12 138 31,16 -96 -31,0 -10 31,-8 -6 -31,12 6 0,-12 -1 32,0 1 -32,8 5 0,4 0 15,0 0 -15,4 0 31,0 5 -31,-12 -21 0,-8 11 16,8 0 -16,-4 15 16,-8 1 15,12 0 -31,4 4 0,-4 -9 16,-4 -6 -16,4 -6 31,-4 17 -31,4 -6 0,-8 -5 24,8 -10 -24,0 -11 0,4 -16 0,-8 15 31,12 1 -31,0 -10 0,-8 4 32,0 -10 -32,0 0 0,0 0 0,0 0 0,0 0 0,0 0 15,0 0 -15,0 0 0,0 0 0</inkml:trace>
    </iact:actionData>
  </iact:action>
  <iact:action type="add" startTime="286042">
    <iact:property name="dataType"/>
    <iact:actionData xml:id="d20">
      <inkml:trace xmlns:inkml="http://www.w3.org/2003/InkML" xml:id="stk20" contextRef="#ctx0" brushRef="#br0">12942 5025 0,'0'0'16,"0"0"-16,0 0 31,24 180 -31,-16 -138 0,-4 16 16,-4 -5 -16,0 -5 30,-12 5 -30,4 10 0,-4 -10 15,-8 5 1,12 -26 -16,-16 21 31,0 -38 -31,0 17 0,-8 -21 32,-8 -27 -32,-4 -21 0,-4 -5 15,-4 -1 -15,4 -15 31,12 0 -31,4 11 0,0 -1 32,16 6 -32,0 -6 0,20 22 31,-12 -17 -31,12 1 0,-4 42 16,0 0 -16,0 0 0</inkml:trace>
    </iact:actionData>
  </iact:action>
  <iact:action type="add" startTime="287335">
    <iact:property name="dataType"/>
    <iact:actionData xml:id="d21">
      <inkml:trace xmlns:inkml="http://www.w3.org/2003/InkML" xml:id="stk21" contextRef="#ctx0" brushRef="#br0">12754 4264 0,'0'0'16,"0"0"-16,0 0 0,0 0 31,76 101 -31,-36 -112 16,-4 -5 -16,4 -21 15,-8 -5 -15,-4 -11 32,-8 -16 -32,8 11 0,-16 11 31,-32 -27 -31,-4 37 0,-8 10 31,0 38 -31,0 36 0,8 22 16,0 10 -16,0 -10 31,-4 10 -31,28 -79 0,0 0 0,0 0 31</inkml:trace>
    </iact:actionData>
  </iact:action>
  <iact:action type="add" startTime="288100">
    <iact:property name="dataType"/>
    <iact:actionData xml:id="d22">
      <inkml:trace xmlns:inkml="http://www.w3.org/2003/InkML" xml:id="stk22" contextRef="#ctx0" brushRef="#br0">13658 4634 0,'0'0'31,"0"0"-31,96 -63 0,-52 47 31,-4 0 -31,4 -21 0,-4 16 32,-8 26 -32,0 11 0,-12 10 31,-8 -36 -31,-8 26 0,-4 -11 0,0 -16 0,0 33 16,0 -22 -16,0 0 31,0 0 -31,-108 -53 31,108 53 -31,0 0 0,0 0 16</inkml:trace>
    </iact:actionData>
  </iact:action>
  <iact:action type="add" startTime="288899">
    <iact:property name="dataType"/>
    <iact:actionData xml:id="d23">
      <inkml:trace xmlns:inkml="http://www.w3.org/2003/InkML" xml:id="stk23" contextRef="#ctx0" brushRef="#br0">14458 3762 0,'0'0'32,"0"0"-32,0 0 0,0 0 31,0 0 -31,0 0 0,0 0 0,40 175 16,-24 -112 15,0 16 -31,-8 6 0,-4 -1 31,4 1 -31,-4 5 16,0 5 -16,-8 -11 15,-4 12 -15,0 -22 16,16 10 -16,-4 -26 31,12 6 -31,-4 -6 16,-4 0 -16,4 -5 15,-12 -11 -15,4 -5 32,-4 0 -32,4 -26 0,-4 5 0,0 5 31,-56 -79 -31,56 58 16,0 0 -16,0 0 0</inkml:trace>
    </iact:actionData>
  </iact:action>
  <iact:action type="add" startTime="291011">
    <iact:property name="dataType"/>
    <iact:actionData xml:id="d24">
      <inkml:trace xmlns:inkml="http://www.w3.org/2003/InkML" xml:id="stk24" contextRef="#ctx0" brushRef="#br0">10638 5770 0,'0'0'15,"0"0"-15,0 0 32,88 -26 -32,-60 31 0,4 6 31,-4 5 -31,-12 -22 0,-4 54 31,8 -27 -31,-8 6 0,0 10 16,-12 -11 -16,-12 16 31,0 -15 -31,-4 20 0,0 17 31,-4 10 -31,4 -11 0,0 -5 16,-8 6 0,8 -11 -16,-8 -6 31,0 17 -31,4 -12 0,0 7 15,-4 -7 -15,-8 22 32,4 -21 -32,-12 -11 0,12 -5 31,-4 -5 -31,8 -5 0,0 -22 30,4 0 -30,8 -10 0,-4 5 16,4 -5 -16,4 5 0,-4 -22 31,0 12 -31,-4 15 0,12 -5 31,-4 0 -31,8 -5 0,-8 15 0,8 1 0,0 -11 32,0 0 -32,0 0 0,0 0 0,0 0 0,76 5 78,-48 -5 -78,-4 16 0,8 0 15,0 -5 -15,8 -22 32,0 27 -32,-4 -6 15,8 27 -15,0 -21 16,-4 0 -16,-8 16 31,12 -22 -31,-16 -4 16,8 -1 -16,0 -10 0,-8 15 31,0 -4 -31,-4 4 16,-8 17 -16,-8 -27 15,-4 -11 -15,4 -10 16,-16 -37 -1,-48 -16 -15,56 74 32,0 0 -32,0 0 0</inkml:trace>
    </iact:actionData>
  </iact:action>
  <iact:action type="add" startTime="292990">
    <iact:property name="dataType"/>
    <iact:actionData xml:id="d25">
      <inkml:trace xmlns:inkml="http://www.w3.org/2003/InkML" xml:id="stk25" contextRef="#ctx0" brushRef="#br0">13046 6521 0,'0'0'16,"0"0"-16,0 0 0,0 0 31,0 0 -31,0 0 0,0 0 0,0 159 31,20 -138 -31,-8 26 32,0 6 -32,4 -11 0,-4 -10 15,-4 37 -15,0 -22 31,-8 11 -31,4 6 16,-8 10 -16,8 -11 16,-4 1 -16,0 -1 31,-4 1 -31,0 -6 0,0 5 31,-8 -10 -31,12 5 0,-8 -31 16,-20 -1 -16,0 -10 31,12 -11 -31,-4 22 0,8 -12 31,-12 -9 -31,0 -17 0,-8 22 32,0 -32 -32,-4 26 0,-4 -10 15,-8 -27 -15,0 0 31,4 6 -31,-12 -1 0,16 1 32,24 -11 -32,16 37 0,0 0 0,0 0 0</inkml:trace>
    </iact:actionData>
  </iact:action>
  <iact:action type="add" startTime="294019">
    <iact:property name="dataType"/>
    <iact:actionData xml:id="d26">
      <inkml:trace xmlns:inkml="http://www.w3.org/2003/InkML" xml:id="stk26" contextRef="#ctx0" brushRef="#br0">12914 6040 0,'0'0'16,"0"0"-16,0 0 31,0 0 -31,0 0 0,0 0 0,0 0 0,116 32 32,-60 -75 -1,-24 28 -31,-12 -33 0,-20 48 15,0 0 -15,0 0 0</inkml:trace>
    </iact:actionData>
  </iact:action>
  <iact:action type="add" startTime="295012">
    <iact:property name="dataType"/>
    <iact:actionData xml:id="d27">
      <inkml:trace xmlns:inkml="http://www.w3.org/2003/InkML" xml:id="stk27" contextRef="#ctx0" brushRef="#br0">13758 6759 0,'0'0'31,"0"0"-31,0 0 16,108 37 -16,-80 -42 15,-4 -1 -15,-24 6 0,0 0 21,0 0 -21</inkml:trace>
    </iact:actionData>
  </iact:action>
  <iact:action type="add" startTime="295563">
    <iact:property name="dataType"/>
    <iact:actionData xml:id="d28">
      <inkml:trace xmlns:inkml="http://www.w3.org/2003/InkML" xml:id="stk28" contextRef="#ctx0" brushRef="#br0">14418 6241 0,'0'0'16,"0"0"-16,96 -32 30,-60 6 -30,4 10 0,0 11 16,0 20 -16,-12 28 31,4 -38 -31,-12 27 0,-4 26 31,-4 5 -31,12 22 16,-24 10 -16,-4 0 16,-20 -5 -16,-4 -6 15,-8 -4 -15,-8 -12 31,-4 12 -31,-8 4 0,4 -10 32,0 -26 -32,20 5 0,4 -16 31,4 -11 -31,4 -15 0,4 15 31,20 -26 -31,0 -5 0,4 -11 31,0 11 -31,16 -16 0,-8 -22 16,8 27 -16,4 -5 31,12 -5 -31,8 21 0,4 -11 32,0 0 -32,-4 -16 0,16 11 15,8 10 -15,4 1 31,-12 -11 -31,-20 15 0,-20 6 32,0 6 -32,-24 -6 0,0 0 0,0 0 0</inkml:trace>
    </iact:actionData>
  </iact:action>
  <iact:action type="add" startTime="307206">
    <iact:property name="dataType"/>
    <iact:actionData xml:id="d29">
      <inkml:trace xmlns:inkml="http://www.w3.org/2003/InkML" xml:id="stk29" contextRef="#ctx0" brushRef="#br0">5186 3292 0,'0'0'32,"0"0"-32,-100 -37 15,60 31 -15,-4 -4 16,-8 -11 -16,0 0 15,-20 15 -15,8 1 32,12 0 -32,-4 0 0,4 10 31,12 -10 -31,4 10 0,-12 -5 31,4 0 -31,-4 0 0,0 10 31,0 -4 -31,-8 -6 0,4 -6 32,-4 1 -32,16 0 0,-24 5 15,12 0 -15,-4 0 32,-16 5 -32,0 -5 0,0 5 31,4 -5 -31,0 6 0,-4 4 31,-8 11 -31,24 -21 0,16 11 16,12 -16 -16,8 15 31,-20 -15 -31,0 5 16,0 -11 -16,8 -5 15,0 16 -15,-12 -26 16,12 -6 -16,4 11 31,-8 -5 -31,0 -1 16,0 6 -16,-8 0 15,-4 -5 -15,0 -17 32,12 17 -32,0 15 0,4 1 31,-8 15 -31,0 0 0,-20 17 31,16 -28 -31,-12 27 0,0 -26 16,0 -5 -16,4 10 31,8 5 -31,0 -10 0,12 5 31,0 -11 -31,-4 -5 0,-4 27 31,0 -1 -31,-4 -10 0,-8 21 16,-16 -15 -16,0 20 31,-4 -26 -31,4 11 16,12 10 -16,16 -5 16,0 5 -16,0 5 31,-16 6 -31,4 0 0,-4 -6 31,16 6 -31,0 -11 0,-4 -11 16,0 6 -16,8 -5 31,0 5 -31,8 -6 16,0 -4 -16,4 -1 15,12 5 -15,-8 -4 31,0 4 -31,8 6 0,-12 -5 16,-12 10 -16,-4 -5 31,4 21 -31,0 -11 16,12 1 -16,0 -1 16,4 22 -16,-8 -6 31,8 5 -31,0 17 0,8 -1 31,-4 6 -31,4 -11 0,0 11 31,4 0 -31,8 10 0,8 -26 16,4 15 -16,-8 -20 31,-4 15 -31,-12 22 0,-4 -27 31,-4 21 -31,4 6 0,8 -11 16,4 0 -16,-4 0 31,8 -16 -31,8 -32 16,4 11 -16,4 -15 16,8 -7 -16,0 -9 31,-4 25 -31,20 -9 0,-8 -7 15,8 7 -15,4 15 32,20 -11 -32,-4 0 15,-4 6 -15,-8 5 16,-8 5 -16,20 1 31,-4 -12 -31,16 1 0,0 -16 31,8 10 -31,0 -10 0,4 -5 32,-8 -6 -32,-4 22 0,-20 -1 15,8 0 -15,16 17 32,16 -6 -32,-4 0 0,8 -16 27,-32 -5 -27,0 -11 0,12 11 31,12 15 -31,0 1 0,4 0 31,-8 -16 -31,-4 10 0,-16 -10 16,-12 0 -16,16 -11 31,-4 0 -31,-8 6 0,8 0 31,4 10 -31,0 -21 0,12 10 32,-16 1 -32,-12 -1 0,-12 -4 15,20 20 -15,16 6 32,8 -6 -32,8 6 0,-16 -21 31,0 4 -31,-16 -20 0,-12 0 31,4 0 -31,-4 5 0,4 -6 16,-16 6 -16,12 -10 31,8 -11 -31,4 5 16,0 -5 -16,-20 10 15,12 -5 -15,-12 0 31,-4 -5 -31,-8 5 0,-4 0 32,12 1 -32,-4 -1 0,8 21 15,0 -16 -15,8 -20 32,-8 10 -32,0 -1 15,-4 -4 -15,0 5 16,8 -11 -16,4 -5 30,-8 -5 -30,-16 5 0,8 -16 16,-4 -10 -16,0 -17 31,-4 6 -31,0 0 16,-4 -5 -16,16 -5 15,-12 -1 -15,0 0 31,-8 11 -31,8 0 0,-4 -5 16,8 -21 -16,-28 -22 31,8 -26 -31,4 27 16,0 4 -16,-12 38 16,0 -5 -16,-16 -33 31,-8 -15 -31,-16 -5 0,-4 -1 31,-4 17 -31,4 10 0,-12 10 16,16 17 -16,4 31 31,8 32 -31,16 42 0,12 -21 0,0 0 31,0 0 -31</inkml:trace>
    </iact:actionData>
  </iact:action>
  <iact:action type="add" startTime="307207">
    <iact:property name="dataType"/>
    <iact:actionData xml:id="d30">
      <inkml:trace xmlns:inkml="http://www.w3.org/2003/InkML" xml:id="stk30" contextRef="#ctx0" brushRef="#brinv">0 0 0</inkml:trace>
    </iact:actionData>
  </iact:action>
  <iact:action type="add" startTime="307208">
    <iact:property name="dataType"/>
    <iact:actionData xml:id="d31">
      <inkml:trace xmlns:inkml="http://www.w3.org/2003/InkML" xml:id="stk31" contextRef="#ctx0" brushRef="#brinv">16484 7857 0</inkml:trace>
    </iact:actionData>
  </iact:action>
</iact:actions>
</file>

<file path=ppt/ink/inkAction8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8-09-23T23:10:59.074Z"/>
    </inkml:context>
    <inkml:brush xml:id="br0">
      <inkml:brushProperty name="width" value="0.23714" units="cm"/>
      <inkml:brushProperty name="height" value="0.23714" units="cm"/>
      <inkml:brushProperty name="color" value="#FF0000"/>
    </inkml:brush>
    <inkml:brush xml:id="br1">
      <inkml:brushProperty name="width" value="0.07905" units="cm"/>
      <inkml:brushProperty name="height" value="0.07905" units="cm"/>
      <inkml:brushProperty name="color" value="#000000"/>
    </inkml:brush>
    <inkml:brush xml:id="br2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45126">
    <iact:property name="dataType"/>
    <iact:actionData xml:id="d0">
      <inkml:trace xmlns:inkml="http://www.w3.org/2003/InkML" xml:id="stk0" contextRef="#ctx0" brushRef="#br0">397 12303 0,'0'0'16,"0"0"-16,-9 169 15,-15 -16 -15,15 -47 32,9 0 -32,0 -6 15,-9 -5 -15,18 21 15,0 17 -15,6 -7 31,-6 1 -31,0 -10 0,-4 -22 16,-5 -11 -16,5 -20 31,-5 -38 -31,0 -5 0,4 11 31,-4 -21 -31,-9 -11 0,0 0 32,9 0 -32,0 0 0,0 0 0,0 0 0</inkml:trace>
    </iact:actionData>
  </iact:action>
  <iact:action type="add" startTime="45594">
    <iact:property name="dataType"/>
    <iact:actionData xml:id="d1">
      <inkml:trace xmlns:inkml="http://www.w3.org/2003/InkML" xml:id="stk1" contextRef="#ctx0" brushRef="#br0">332 12831 0,'0'0'16,"0"0"-16,-85 11 31,52 21 -31,14 -48 0,-4 5 31,13 -5 -31,-4 -21 0,14 0 16,14 -26 -16,19 -11 31,19 -16 -31,9 16 0,5 5 35,14 27 -35,0 10 0,-5 6 31,-9 15 -31,-15 1 0,-9 42 32,5 -11 -32,19 16 0,-14 0 31,-10 21 -31,0 -11 0,-18 12 16,4 25 -16,-9 -20 31,-14 4 -31,-5 -15 0,-10 5 31,-9 -37 -31,1 27 0,-1 -6 16,-33 6 -16,10 5 31,-10 -6 -31,5 17 0,-9 -22 31,9 -10 -31,-9 -17 0,9 7 31,14 -17 -31,0 -16 0,5 1 16,9 -22 -16,9 11 31,1 -6 -31,4 6 0,-4 0 32,4 5 -32,1 16 0,8 0 0,-4 0 0,0 0 0,0 0 31,0 0 -31,0 0 0,94 58 47,-70 -36 -32,9 -12 -15,-10 11 16,15 6 -16,-1 -11 31,15 21 -31,14 10 0,-15 17 31,6 -6 -31,-10 -5 0,4 5 16,-4 5 -16,-9 11 31,28 -16 -31,-19 11 16,33 -11 -16,-5 -21 16,0 -16 -16,-5 -47 31,-46 -16 -31,-24 42 0,0 0 0,0 0 31</inkml:trace>
    </iact:actionData>
  </iact:action>
  <iact:action type="add" startTime="49170">
    <iact:property name="dataType"/>
    <iact:actionData xml:id="d2">
      <inkml:trace xmlns:inkml="http://www.w3.org/2003/InkML" xml:id="stk2" contextRef="#ctx0" brushRef="#br0">1304 5401 0,'33'-175'31,"-33"175"-31,0 0 0,0 0 32,-85 -47 -32,52 47 0,1 0 31,-11 -6 -31,6 17 0,-15 10 15,-4 16 -15,4 5 32,-23 6 -32,18 -27 15,1 11 -15,14 -1 16,0 -15 -16,4 11 31,0 4 -31,24 -9 0,-9 15 16,9 15 -16,4 1 31,1 -21 -31,4 5 16,-4 0 -16,13 0 15,-18 -16 -15,24 27 32,9 -1 -32,-5 -20 0,-10 -1 31,6 0 -31,13 1 0,-9 -11 31,-4 0 -31,9 15 0,-5 -4 16,19 -11 -16,-10 -1 31,19 1 -31,10 0 16,-19 -26 -16,9 20 15,-4 11 -15,4 -10 16,5 -1 -16,-14 12 31,0 -1 -31,-5 5 16,0 -15 -16,5 15 15,-5 11 -15,-9 0 32,9 0 -32,-9 -16 0,4 32 15,1 -16 -15,-10 27 31,-5 -1 -31,-4 -21 16,-5 -15 -16,-5 4 16,-4 6 -16,4 6 31,-13 4 -31,-6 1 0,1 -22 31,-1 1 -31,1 15 0,-29 -26 31,5 -6 -31,-5 1 0,10 -6 16,-5 22 -16,-5 -1 29,-9 16 -29,5 -26 0,14 -11 32,-15 11 -32,10 -26 0,10 -6 31,-1 -16 -31,-4 -5 0,-15 -16 31,20 -5 -31,-10 -11 0,-5 11 16,52 58 -16,0 0 0,0 0 31</inkml:trace>
    </iact:actionData>
  </iact:action>
  <iact:action type="add" startTime="102324">
    <iact:property name="dataType"/>
    <iact:actionData xml:id="d3">
      <inkml:trace xmlns:inkml="http://www.w3.org/2003/InkML" xml:id="stk3" contextRef="#ctx0" brushRef="#br0">23750 14824 0,'0'0'15,"0"0"-15,0 0 16,0 0 -16,0 0 31,0 0 -31,0 0 0,0 0 0</inkml:trace>
    </iact:actionData>
  </iact:action>
  <iact:action type="add" startTime="113844">
    <iact:property name="dataType"/>
    <iact:actionData xml:id="d4">
      <inkml:trace xmlns:inkml="http://www.w3.org/2003/InkML" xml:id="stk4" contextRef="#ctx0" brushRef="#br1">28758 10950 0,'132'116'32,"-132"-116"-32,0 0 15,0 0 -15,33 153 32,-33 -131 -32,-5 -17 0,-4 -5 0,-34 -37 15,43 37 16,0 0 -31,0 0 0</inkml:trace>
    </iact:actionData>
  </iact:action>
  <iact:action type="add" startTime="114530">
    <iact:property name="dataType"/>
    <iact:actionData xml:id="d5">
      <inkml:trace xmlns:inkml="http://www.w3.org/2003/InkML" xml:id="stk5" contextRef="#ctx0" brushRef="#br1">28697 10263 0,'0'0'16,"0"0"-16,0 0 31,0 0 -31,0 0 0,80 16 15,-75 0 1,0 -11 -16,-5 5 0,-19 27 31,23 0 -31,-4 21 32,5 1 -32,-5 20 0,10 16 31,4 5 -31,14 27 15,-9 -26 -15,-10 4 0,0 -20 32,-9 21 -32,0 -16 15,-18 -16 -15,13 -32 15,-14 -16 -15,5 -10 16,-28 -85 -16,42 69 31,0 0 -31,0 0 15</inkml:trace>
    </iact:actionData>
  </iact:action>
  <iact:action type="add" startTime="115170">
    <iact:property name="dataType"/>
    <iact:actionData xml:id="d6">
      <inkml:trace xmlns:inkml="http://www.w3.org/2003/InkML" xml:id="stk6" contextRef="#ctx0" brushRef="#br1">29529 10342 0,'0'0'15,"0"0"-15,0 0 16,0 0 -16,-99 -42 15,66 47 -15,5 11 32,19 37 -32,-20 0 0,11 -16 31,-11 58 -31,1 10 0,0 -9 16,9 9 -2,-14 -10 -14,15 -21 16,18 -15 -16,9 -12 31,10 -10 -31,14 -10 0,0 -12 31,-5 12 -31,-5 -1 0,1 17 32,-1 -22 -32,1 0 0,-5 -16 31,4 -15 -31,-4 -12 0,14 17 31,-5 -5 -31,-14 -1 0,5 6 16,0 -22 -16,4 6 31,-4 0 -31,-5 -5 16,0 -1 -16,-14 22 0,0 -22 15,9 1 -15,-4 0 16,0 -6 -16,9 0 31,-9 6 -31,-5 10 0,0 -48 31,0 33 -31,0 -33 32,0 6 -32,0 16 0,4 10 15,-4 6 -15,0 -6 31,10 0 -31,-1 16 16,-9 -42 -16,-5 32 16,-4 -22 -16,-10 6 31,5 -5 -31,-9 4 0,18 12 16,-14 -6 -16,0 5 31,-28 5 -31,0 1 19,-14 10 -19,14 16 16,47 0 -16,0 0 31,0 0 -31</inkml:trace>
    </iact:actionData>
  </iact:action>
  <iact:action type="add" startTime="116251">
    <iact:property name="dataType"/>
    <iact:actionData xml:id="d7">
      <inkml:trace xmlns:inkml="http://www.w3.org/2003/InkML" xml:id="stk7" contextRef="#ctx0" brushRef="#br1">30290 10247 0,'0'0'31,"0"0"-31,0 0 0,0 0 31,-89 58 -31,46 -53 0,15 1 31,0 -6 -31,4 31 0,1 17 15,-5 10 -15,4 5 31,-18 6 -31,14 5 16,-10 -5 -16,5 21 16,10 -16 -16,-10 5 31,24 -5 -31,13 -11 0,6 -15 15,4 -6 -15,9 -15 32,10 4 -32,5 -20 15,9 37 -15,0 -22 16,-5 -10 -16,-4 5 31,-15 -10 -31,15 -6 0,-10 11 31,0 -27 -31,0 -10 0,-4 26 32,18 -26 -32,-4 -5 0,-1 -1 15,-13 -4 -15,4 9 32,0 -20 -32,-5 0 0,-13 10 31,9 -5 -31,-5 5 0,-10 -10 15,11 10 -15,-11 -26 32,1 11 -32,4 10 15,1 -6 -15,-10 -4 16,0 -11 -16,-5 21 31,0 5 -31,1 -10 0,8 31 16,-18 1 -16,5 -33 31,9 27 -31,-5 -26 16,0 10 -16,5 17 14,-14 -33 -14,5 1 32,-5 31 -32,4 -11 0,1 6 15,-5 -5 -15,-5 5 31,5 -1 -31,-9 12 0,-15 5 32,10 -11 -32,-10 26 0,10 1 31,-14 10 -31,-24 -5 0,10 0 31,4 -6 -31,52 -10 0,0 0 0,0 0 16</inkml:trace>
    </iact:actionData>
  </iact:action>
  <iact:action type="add" startTime="125772">
    <iact:property name="dataType"/>
    <iact:actionData xml:id="d8">
      <inkml:trace xmlns:inkml="http://www.w3.org/2003/InkML" xml:id="stk8" contextRef="#ctx0" brushRef="#br2">29411 7604 0,'0'0'16,"0"0"-16,0 0 31,0 0 -31,0 0 0,-4 138 16,-10 -96 -16,-1 27 24,1 5 -24,-4 16 0,-6 -11 16,-14 11 -1,6 -22 -15,-6 38 16,0 -32 -16,15 -16 31,4 -15 -31,0 -22 0,-4 -16 31,13 -5 -31,10 5 0,10 11 16,-5 -11 -16,4 -10 0,-9 5 16,0 0 -16,0 0 0,0 0 15,0 0 -15,75 64 63,-70 -64 -63,4 0 0,5 10 0,5 17 31,9 -33 -31,10 1 31,4 5 -31,-4 -5 0,4 -1 32,14 -25 -32,1 -6 0,-10 42 15,4 -10 -15,6 -27 31,-6 0 -31,-4 27 16,-4 0 -16,-1 10 0,0 6 31,1 10 -31,4 -27 16,-15 22 -16,-8 -26 16,-15 -1 -16,5 -5 15,-14 0 1,0 16 -16,0 0 0,0 0 0</inkml:trace>
    </iact:actionData>
  </iact:action>
  <iact:action type="add" startTime="126764">
    <iact:property name="dataType"/>
    <iact:actionData xml:id="d9">
      <inkml:trace xmlns:inkml="http://www.w3.org/2003/InkML" xml:id="stk9" contextRef="#ctx0" brushRef="#br2">29646 7779 0,'0'0'32,"0"0"-32,0 0 0,0 0 31,0 174 -31,0 -105 0,0 -27 31,10 32 -31,-6 11 0,1 5 16,-5 -11 -1,5 -32 -15,-1 6 16,-8 -10 -16,4 -6 35,-5 10 -35,5 -15 16,-14 21 -16,9 -27 15,-4 6 -15,-1 15 32,10 -20 -32,5 26 0,-5 -43 15,-9 27 -15,13 11 32,-13 -16 -32,9 -6 15,5 37 -15,-1 -15 16,-4 -16 -16,0 15 15,0 -10 -15,0 -10 32,-9 -12 -32,4 7 15,-4 -12 -15,-10 11 16,19 -21 -16,0 0 0,0 0 0</inkml:trace>
    </iact:actionData>
  </iact:action>
  <iact:action type="add" startTime="173935">
    <iact:property name="dataType"/>
    <iact:actionData xml:id="d10">
      <inkml:trace xmlns:inkml="http://www.w3.org/2003/InkML" xml:id="stk10" contextRef="#ctx0" brushRef="#br1">18047 10358 0,'0'0'16,"0"0"-16,0 0 31,0 0 -31,0 0 0,0 0 0,-80 79 31,71 -68 -31,-5 15 0,-5 -15 32,0 5 -32,5 21 0,14 -11 40,-5 -5 -40,-4 16 0,0 5 31,-1 17 -31,-9 4 16,5 0 -16,0 6 31,5 32 -31,4 -17 16,1 -15 -16,-1 5 15,-5 0 -15,6 -16 31,-6 -5 -31,10 -16 0,-9 -5 16,-5 -17 -16,9 -9 0,5 10 31,-5 -6 -31,5 -10 0,0 0 32,0 0 -32</inkml:trace>
    </iact:actionData>
  </iact:action>
  <iact:action type="add" startTime="174693">
    <iact:property name="dataType"/>
    <iact:actionData xml:id="d11">
      <inkml:trace xmlns:inkml="http://www.w3.org/2003/InkML" xml:id="stk11" contextRef="#ctx0" brushRef="#br1">17211 10548 0,'0'0'31,"0"0"-31,0 0 0,0 0 16,0 0 -16,0 0 0,0 0 0,0 0 31,0 0 -31,0 0 0,0 0 0,0 0 0,0 0 0,0 0 32,0 0 -32,89 -16 46,-61 6 -14,5 -1 -32,5 -5 15,-5 11 -15,0 16 16,-10 -27 -16,15 10 31,4 -4 -31,-9 -1 0,4 1 16,-4 10 -1,-9 -6 -15,4 6 16,-14 11 -16,19 -11 31,-5 16 -31,-4 -11 0,-1 6 32,-4 -11 -32,0 10 0,14 6 31,0 -5 -31,-19 -11 0,9 0 15,-13 5 -15,-29 -58 32,19 53 -32,0 0 15,0 0 -15</inkml:trace>
    </iact:actionData>
  </iact:action>
  <iact:action type="add" startTime="175675">
    <iact:property name="dataType"/>
    <iact:actionData xml:id="d12">
      <inkml:trace xmlns:inkml="http://www.w3.org/2003/InkML" xml:id="stk12" contextRef="#ctx0" brushRef="#br1">18611 10543 0,'0'0'31,"0"0"-31,0 0 0,0 0 31,0 0 -31,-80 -42 16,75 26 -16,-13 21 15,-6 -5 -15,5 0 32,-14 -5 -32,19 10 0,-9 -16 15,9 22 -15,-10 5 31,5 10 -31,5 11 16,-14 0 -16,14 6 16,0 4 -16,19 27 31,-1 0 -31,-4 0 0,10 0 31,-1 -16 -31,-9 -15 0,5 4 31,9 -10 -31,0 -5 0,14 15 16,-4 -20 -16,-10 10 31,19 5 -31,0 -10 16,-1 -6 -16,-8 11 16,4 -21 -16,5 11 31,0 -1 -31,-10 -15 0,10 -6 31,-4 -16 -31,3 1 0,1 -6 16,19 -5 -16,-14 5 31,-1 0 -31,-13 -16 0,-1 6 31,-14 -11 -31,6 -16 0,-6 5 31,5 -4 -31,-9 9 0,-5 1 16,0 5 -16,-5 0 31,0 11 -31,1 -6 0,-1 11 32,0 -6 -32,-9 -10 0,0 11 31,-5 -11 -31,10 0 0,-10 0 15,10 32 -15,-10 -11 32,0 0 -32,0 11 0,-4 -6 31,13 -5 -31,-8 16 0,8 0 16,-18 -5 -1,-9 -6 -15,8 1 31,-4 -1 -31,10 16 0,-1 -10 16,6 5 -16,-1 -5 31,-5 10 -31,-4 -15 0,-5 4 32,5 -4 -32,-9 15 0,-1 -16 31,14 11 -31,-4 0 0,28 0 0,0 0 15,0 0 -15</inkml:trace>
    </iact:actionData>
  </iact:action>
  <iact:action type="add" startTime="180861">
    <iact:property name="dataType"/>
    <iact:actionData xml:id="d13">
      <inkml:trace xmlns:inkml="http://www.w3.org/2003/InkML" xml:id="stk13" contextRef="#ctx0" brushRef="#br2">17587 7900 0,'0'0'16,"0"0"-16,103 -100 31,-46 74 -31,-10 -11 0,-1 0 31,-8 10 -31,28 -10 0,-5 -5 31,0 21 -31,-19 15 0,1 1 16,-1 16 -16,-14 -1 31,0 11 -31,-9 11 0,-10 0 32,1 5 -32,-1 21 0,-4 11 31,-15 15 -31,1 -15 0,0 0 15,-1 -17 -15,-4 12 32,5 5 -32,-15 15 15,-4 -15 -15,0 -11 16,-5 5 -16,0 1 16,-18 -17 -16,-1 22 31,-9 -11 -31,23 -26 0,5 -6 31,0 17 -31,1 -12 0,3 -9 31,-8 4 -31,-6 0 0,11 17 32,-6 -22 -32,10 5 0,4 6 31,6 -27 -31,3 -5 0,1 -5 0,14 21 15,0 -27 -15,0 1 0,0 20 0,43 1 47,-29 -1 -31,0 -10 -16,5 11 31,9 -6 -31,5 -10 0,-5 10 16,5 -10 -16,18 -16 31,10 0 -31,-4 5 16,4 16 -16,-5 -5 15,-4 -6 -15,0 0 32,9 -4 -32,-5 -1 0,-4 5 31,4 1 -31,-9 10 0,5 -11 15,-5 6 -15,-10 -1 32,10 1 -32,-14 10 15,-9 -5 -15,-5 0 16,-1 6 -16,-18 -6 0,0 -16 31,0 16 -31,0 0 0,0 0 16</inkml:trace>
    </iact:actionData>
  </iact:action>
  <iact:action type="add" startTime="193725">
    <iact:property name="dataType"/>
    <iact:actionData xml:id="d14">
      <inkml:trace xmlns:inkml="http://www.w3.org/2003/InkML" xml:id="stk14" contextRef="#ctx0" brushRef="#br2">29468 6944 0,'0'0'32,"-28"-164"-32,4 69 0,5 16 15,-9 -27 -15,-5 11 16,-9 -22 0,-10 6 -16,-23 -15 31,0 4 -31,-10 22 0,5 20 31,-9 6 -31,-19 -10 0,14 -11 31,10 5 -31,-6 -16 0,-18 0 16,-9 -5 -16,4 32 31,0 0 -31,5 15 0,-4 12 31,-11 -12 -31,-8 -20 0,4 -6 32,-14 5 -32,28 11 0,-13 0 15,-11 -5 -15,-22 -11 32,18 16 -32,0 0 0,9 0 31,15 42 -31,-1 -5 0,-13 -5 31,-15 -11 -31,15 0 0,22 27 16,-8 -6 -16,9 -10 31,-24 21 -31,10 0 16,14 5 -16,14 -5 15,0 5 -15,-4 -5 16,-6 0 -16,-4 -1 31,19 22 -31,0 -15 16,23 4 -16,-19 -10 15,-23 5 -15,-9 5 32,-1 11 -32,10 -5 0,5 10 31,4 6 -31,-18 -11 0,0 -5 31,-10 15 -31,28 1 0,5 15 16,5 22 -16,4 -22 31,-13 43 -31,-15 -16 0,19 5 31,-24 -16 -31,10 6 0,5 -1 31,4 12 -31,1 -7 0,8 -15 16,1 11 -16,0 -6 31,-33 27 -31,28 0 16,0 -6 -16,14 -5 16,-14 6 -16,-5 -6 31,-23 10 -31,0 -4 0,19 5 31,28 -11 -31,-5 32 0,9 -22 16,-18 -15 -16,-5 26 31,-23 11 -31,13 11 16,15 -1 -16,14 -5 15,-10 22 -15,-4 20 31,9 -16 -31,5 -31 0,-10 -21 32,-9 5 -32,5 21 0,14 0 31,5 0 -31,23 -10 0,-19 21 16,-9 -6 -16,-5 6 31,9 -11 -31,-4 -5 0,14 -16 15,-9 0 -15,32 5 32,-14 -5 -32,29 5 15,-5 -15 -15,14 -22 16,-1 0 -16,6 6 31,-10 -1 -31,1 -15 0,18 -5 31,14 -27 -31,-14 0 0,0 0 0,0 0 0</inkml:trace>
    </iact:actionData>
  </iact:action>
  <iact:action type="add" startTime="195285">
    <iact:property name="dataType"/>
    <iact:actionData xml:id="d15">
      <inkml:trace xmlns:inkml="http://www.w3.org/2003/InkML" xml:id="stk15" contextRef="#ctx0" brushRef="#br2">18728 5844 0,'0'0'16,"0"0"-16,0 0 31,0 0 -31,-65 175 0,51 -91 31,-5 49 -31,5 20 0,-5 11 16,5 -27 -16,4 16 31,-4 11 -31,10 -11 0,-6 -20 31,1 -22 -31,9 -37 0,-5 0 31,10 -37 -31,-5 -11 0,4 -26 32,1 0 -32,0 0 0,-5 0 0,0 0 0,0 0 0,0 0 15,131 21 17,-55 -10 -1,22 -1 -31,10 -4 0,19 9 31,-9 -9 -31,-24 -6 0,-29 -21 16,-22 -32 -16,-43 53 31,0 0 -31,0 0 0</inkml:trace>
    </iact:actionData>
  </iact:action>
  <iact:action type="add" startTime="196033">
    <iact:property name="dataType"/>
    <iact:actionData xml:id="d16">
      <inkml:trace xmlns:inkml="http://www.w3.org/2003/InkML" xml:id="stk16" contextRef="#ctx0" brushRef="#br2">22787 475 0,'0'0'31,"0"0"-31,0 0 16,0 0 -16,0 0 0,-80 37 31,66 0 -31,10 5 16,-10 53 -16,-19 11 31,5 58 -31,-10 -16 16,5 0 -16,-14 -21 15,-5 -27 -15,15 6 31,4 5 -31,9 -27 0,20 -4 16,4 -17 -16,-5 -31 31,10 -6 -31,14 -5 16,4 -21 -16,19 5 16,5 -15 -16,14 -11 31,15 5 -31,-1 16 0,-14 -21 31,14 0 -31,-5 5 0,-4 -21 31,5 26 -31,4 -5 0,-19 11 16,-18 0 -16,-24 -11 31,-5 -16 -31,-70 -79 0,61 111 31,0 0 -31,0 0 0</inkml:trace>
    </iact:actionData>
  </iact:action>
  <iact:action type="add" startTime="196674">
    <iact:property name="dataType"/>
    <iact:actionData xml:id="d17">
      <inkml:trace xmlns:inkml="http://www.w3.org/2003/InkML" xml:id="stk17" contextRef="#ctx0" brushRef="#br2">22891 343 0,'0'0'15,"0"0"-15,0 0 16,0 0 -16,0 0 0,0 0 0,-19 179 47,28 -68 -47,5 27 15,-9 31 1,-5 37 -16,5 42 16,-5 17 -16,0 -17 31,9 -26 -31,24 -32 0,5 -21 15,-20 -21 -15,6 -10 32,-5 -48 -32,4 -22 15,-9 -20 -15,5 -11 16,-10 -16 -16,1 -21 0,-5 -10 31,-15 -12 -31,10 22 0,0 0 0,0 0 0</inkml:trace>
    </iact:actionData>
  </iact:action>
  <iact:action type="add" startTime="197436">
    <iact:property name="dataType"/>
    <iact:actionData xml:id="d18">
      <inkml:trace xmlns:inkml="http://www.w3.org/2003/InkML" xml:id="stk18" contextRef="#ctx0" brushRef="#br2">24737 813 0,'0'0'31,"-127"-5"-31,24 31 0,9 22 16,19 20 -16,-5 12 31,23 41 -31,1 -26 0,0 -10 32,18 0 -32,10 -43 0,28 11 31,28 0 -31,19 -16 0,24 -32 31,-10 -5 -31,-5 10 0,14 -15 16,24 16 -16,-4 5 31,8 5 -31,-18 16 16,-14 5 -16,-28 27 15,-10 10 -15,-28 -5 31,-28 -5 -31,-15 -6 0,-8 -21 16,-11 11 -16,-17 -26 31,8 -12 -31,-23 -4 16,19 -6 -16,14 -15 16,9 -1 -16,5 1 31,5 -12 -31,56 12 0,10 5 0,4 -6 15,-28 11 -15,0 0 32,0 0 -32</inkml:trace>
    </iact:actionData>
  </iact:action>
  <iact:action type="add" startTime="198122">
    <iact:property name="dataType"/>
    <iact:actionData xml:id="d19">
      <inkml:trace xmlns:inkml="http://www.w3.org/2003/InkML" xml:id="stk19" contextRef="#ctx0" brushRef="#br2">25193 63 0,'0'0'31,"0"0"-31,0 0 0,0 0 31,0 0 -31,0 0 0,-19 227 16,14 -121 -16,15 15 31,-20 54 -15,20 15 -16,13 11 0,1 -16 15,-6 -32 -15,-8 -10 32,-10 5 -32,19 -11 0,-10 -15 31,5 -17 -31,5 -47 0,-19 -37 31,-5 1 -31,5 -22 0,0 0 0,0 0 0</inkml:trace>
    </iact:actionData>
  </iact:action>
  <iact:action type="add" startTime="198527">
    <iact:property name="dataType"/>
    <iact:actionData xml:id="d20">
      <inkml:trace xmlns:inkml="http://www.w3.org/2003/InkML" xml:id="stk20" contextRef="#ctx0" brushRef="#br2">25019 1363 0,'0'0'16,"0"0"-16,0 0 31,0 0 -31,0 0 0,0 0 0,0 0 0,0 0 0,0 0 31,0 0 -31,145 95 47,-36 -90 -47,3 -15 0,15 -22 31,5 -5 -31,-34 -16 0,-13 -37 16,-10 -42 -16,-23 32 31,-15 -17 -31,-9 27 16,-23 17 -16,-24 14 15,-28 38 -15,-9 32 32,-5 36 -32,0 17 0,0 4 31,0 12 -31,-14 31 0,-5 16 31,23 -6 -31,6 -15 0,13 -11 31,15 16 -31,13 5 0,24 1 16,5 -22 -16,28 0 31,0 -16 -31,9 -31 0,24 -38 31,14 -42 -31,0 -26 0,-23 -10 31,-10 -43 -31,-24 -90 31,-37 201 -31,0 0 0,0 0 0</inkml:trace>
    </iact:actionData>
  </iact:action>
  <iact:action type="add" startTime="199198">
    <iact:property name="dataType"/>
    <iact:actionData xml:id="d21">
      <inkml:trace xmlns:inkml="http://www.w3.org/2003/InkML" xml:id="stk21" contextRef="#ctx0" brushRef="#br2">26447 1120 0,'0'0'31,"0"0"-31,-14 185 0,4 -64 16,15 38 -16,0 47 31,9 37 -31,0 16 0,0 -5 32,0 -22 -32,0 6 0,-18 -11 31,8 -52 -31,-4 -70 0,-4 -62 15,-10 -43 -15,-1 -122 32,6 -26 -32,9 148 15,0 0 -15,0 0 16</inkml:trace>
    </iact:actionData>
  </iact:action>
  <iact:action type="add" startTime="199464">
    <iact:property name="dataType"/>
    <iact:actionData xml:id="d22">
      <inkml:trace xmlns:inkml="http://www.w3.org/2003/InkML" xml:id="stk22" contextRef="#ctx0" brushRef="#br2">26386 1981 0,'0'0'15,"0"0"-15,-42 -201 16,4 122 -16,5 -6 19,19 11 -19,-5 -10 0,19 15 32,19 11 -32,23 0 0,19 21 31,-4 -27 -31,4 12 0,0 25 31,0 22 -31,9 10 0,1 27 31,-10 10 -31,-14 0 0,0 17 16,-14 -1 -16,-14 0 31,-15 5 -31,-13 17 0,-15 -1 16,-23 -16 -16,-4 1 31,-34 26 -31,10 -27 16,0 -10 -16,19 -11 15,18 -10 -15,14 -16 32,-4 10 -32,28 16 0,0 -42 31,0 0 -31,0 0 0</inkml:trace>
    </iact:actionData>
  </iact:action>
  <iact:action type="add" startTime="200060">
    <iact:property name="dataType"/>
    <iact:actionData xml:id="d23">
      <inkml:trace xmlns:inkml="http://www.w3.org/2003/InkML" xml:id="stk23" contextRef="#ctx0" brushRef="#br2">27387 855 0,'0'0'31,"-99"80"-31,33 -6 16,14 15 -16,20 17 16,22 -21 -16,10 -17 31,24 -4 -31,23 20 16,4 -20 -16,29 5 15,0 -6 -15,9 6 16,-14 10 -16,-13 16 31,-48 27 -31,-38 -11 16,-23 0 -16,-28 5 15,-47 -5 -15,-5 -21 32,10 -22 -32,117 -68 0,0 0 15,0 0 -15</inkml:trace>
    </iact:actionData>
  </iact:action>
  <iact:action type="add" startTime="201371">
    <iact:property name="dataType"/>
    <iact:actionData xml:id="d24">
      <inkml:trace xmlns:inkml="http://www.w3.org/2003/InkML" xml:id="stk24" contextRef="#ctx0" brushRef="#br2">18108 7330 0,'0'148'31,"0"-148"-31,0 0 16,0 0 -16,0 0 0,-65 -170 31,36 86 -31,15 -17 15,10 -25 -15,-15 9 16,5 -9 0,-15 -1 -16,-8 -16 31,13 -5 -31,-9 -11 0,-13 17 16,-11 -27 -16,-9 21 31,15 0 -31,-10 42 15,-10 -10 -15,5 15 16,-13 11 -16,3 22 29,-18 -1 -29,19 11 0,-19 -6 16,0 6 -16,-14 11 31,5 -1 -31,-5 -10 16,14 16 -16,-9 5 15,-20 16 -15,1 -22 32,0 17 -32,-9 21 15,13 -17 -15,24 1 16,5 11 -16,-19 20 31,5 6 -31,-6 -11 0,25 22 16,-10 -11 -16,-5 5 31,1 11 -31,8 -6 16,-4 -5 -16,10 -10 15,-1 26 -15,5 10 32,-4 -26 -32,-1 1 0,15 -7 31,4 28 -31,10 -17 0,-5 6 15,4 15 -15,6 -4 32,-1 4 -32,-14 -4 0,10 9 31,-5 17 -31,-5 5 0,5 -5 31,9 0 -31,10 -1 0,4 6 31,-9 0 -31,-14 5 0,5 -5 16,9 6 -16,9 -22 31,5 0 -31,5 21 0,-5 -15 31,5 4 -31,0 17 0,-5 -6 15,10 16 -15,4 -31 31,0 5 -31,0 -6 0,-4 6 32,-5 -22 -32,9 22 0,0 10 31,5 0 -31,0 -20 0,9 -17 31,-9 -16 -31,14 6 0,-9 10 16,4 -10 -16,10 -6 31,-10 -10 -31,5 11 16,0 -11 -16,5 15 15,-15 -10 -15,10 -10 0,-4 0 32,4 10 -32,0 -21 0,0 0 0,0 0 0</inkml:trace>
    </iact:actionData>
  </iact:action>
  <iact:action type="add" startTime="202835">
    <iact:property name="dataType"/>
    <iact:actionData xml:id="d25">
      <inkml:trace xmlns:inkml="http://www.w3.org/2003/InkML" xml:id="stk25" contextRef="#ctx0" brushRef="#br2">12278 7308 0,'0'0'16,"0"0"-16,132 170 31,-81 -91 -31,1 -10 0,-19 -6 32,-10 -5 -32,6 -5 15,-20 -21 -15,5 -16 16,-14 -11 -16,0 -5 0,0 0 0,-9 0 15,9 0 -15,0 0 0,0 0 0,42 -164 63,-4 106 -63,18 -37 16,29 -6 -16,13 -4 31,6 -17 -31,-6 -5 15,-4 11 -15,-9 -6 16,28 -20 -16,-113 142 31,0 0 -31,0 0 0</inkml:trace>
    </iact:actionData>
  </iact:action>
  <iact:action type="add" startTime="207559">
    <iact:property name="dataType"/>
    <iact:actionData xml:id="d26">
      <inkml:trace xmlns:inkml="http://www.w3.org/2003/InkML" xml:id="stk26" contextRef="#ctx0" brushRef="#br2">28998 13481 0,'0'0'16,"19"170"-16,-10 -54 15,10 42 -15,4 -15 32,1 -6 -32,-24 -47 15,5 -10 -15,-1 -28 16,6 -25 -16,-1 -22 0,-9 -5 31,14 0 -31,-19 -74 31,-9 5 -31,-19 -10 0,15 -11 32,8 -15 -32,-9 -6 0,10 0 15,14 0 -15,14 -21 32,9 10 -32,14 43 0,5 10 15,14 43 -15,10 -1 31,13 27 -31,5 27 16,-18 -1 -16,-15 -5 16,-18 0 -16,-5 11 31,-52 -32 -31,19 0 0,0 0 0,0 0 0</inkml:trace>
    </iact:actionData>
  </iact:action>
  <iact:action type="add" startTime="208231">
    <iact:property name="dataType"/>
    <iact:actionData xml:id="d27">
      <inkml:trace xmlns:inkml="http://www.w3.org/2003/InkML" xml:id="stk27" contextRef="#ctx0" brushRef="#br2">30407 12794 0,'0'0'31,"0"0"-31,-117 64 0,70 -27 32,-10 -11 -32,-8 1 0,8 25 15,15 -4 -15,-5 15 31,24 1 -31,23 -1 16,0 -10 -16,23 37 16,10 10 -16,0 11 31,0 -26 -31,-14 15 0,-1 -4 31,1 9 -31,-14 -10 0,-1 0 31,1 -15 -31,-10 -17 0,5 -15 16,-14 5 -16,0 5 39,5 -11 -39,18 -36 0,-9 5 32,14 -6 -32,24 1 0,28 -1 31,9 12 -31,0 -1 0,5 -5 15,9 -11 -15,15 -5 32,-39 -42 -32,-65 42 15,0 0 -15,0 0 0</inkml:trace>
    </iact:actionData>
  </iact:action>
  <iact:action type="add" startTime="208864">
    <iact:property name="dataType"/>
    <iact:actionData xml:id="d28">
      <inkml:trace xmlns:inkml="http://www.w3.org/2003/InkML" xml:id="stk28" contextRef="#ctx0" brushRef="#br2">31088 13238 0,'0'0'16,"0"0"-16,0 0 31,0 0 -31,0 0 0,15 191 31,-30 -70 -31,6 27 0,4 5 16,1 38 -16,8 -28 31,15 12 -31,-14 -32 16,0 -38 -16,-10 -41 15,0 -38 -15,5 -26 32,0 0 -32,0 0 0</inkml:trace>
    </iact:actionData>
  </iact:action>
  <iact:action type="add" startTime="209192">
    <iact:property name="dataType"/>
    <iact:actionData xml:id="d29">
      <inkml:trace xmlns:inkml="http://www.w3.org/2003/InkML" xml:id="stk29" contextRef="#ctx0" brushRef="#br2">31539 13735 0,'0'0'16,"0"0"-16,0 0 0,0 0 31,0 0 -31,19 138 0,-23 -43 31,-6 0 -31,15 10 0,0 1 16,13 -5 0,15 -1 -16,0 -5 31,14 -16 -31,9 -20 0,1 -12 15,4 -26 -15,0 -37 32,-14 -36 -32,14 -7 0,-5 -15 31,5 -37 -31,-9 11 0,-14 -6 31,-15 16 -31,-9 6 0,-14 -6 31,-9 6 -31,-5 -1 0,-10 27 32,-27 0 -32,4 26 0,4 0 15,1 -5 -15,5 11 32,-6 21 -32,-4 5 0,10 0 15,-15 0 -15,-4 21 31,9 5 -31,-10 -5 16,-8 0 -16,3 -10 16,-3 26 -16,-1 0 31,24 16 -31,-1 -6 0,43 -25 16,0 -22 -16,0 0 0,0 0 0</inkml:trace>
    </iact:actionData>
  </iact:action>
  <iact:action type="add" startTime="209911">
    <iact:property name="dataType"/>
    <iact:actionData xml:id="d30">
      <inkml:trace xmlns:inkml="http://www.w3.org/2003/InkML" xml:id="stk30" contextRef="#ctx0" brushRef="#br2">32230 12937 0,'0'0'16,"0"0"-16,0 0 15,0 0 -15,99 48 31,-48 -59 -31,1 -5 0,14 -10 16,-5 15 -16,5 1 31,-5 4 -31,-10 6 16,-8 11 -16,-25 -11 13,6 10 -13,-15 38 31,-9 31 -31,-4 16 0,-1 16 15,-9 16 -15,0 11 32,4 47 -32,6 -27 0,18 1 31,-10 -1 -31,20 1 0,-1 -27 31,6 11 -31,-11 -22 0,-8 -4 31,-5 -22 -31,-1 -32 0,-8 -21 16,-11 -10 -16,-13 -27 31,-5 -26 -31,-9 21 0,-14 -31 32,-38 9 -32,9 28 0,-23 -1 31,-5 11 -31,24 0 0,89 -16 15,0 0 -15,0 0 0</inkml:trace>
    </iact:actionData>
  </iact:action>
  <iact:action type="add" startTime="211343">
    <iact:property name="dataType"/>
    <iact:actionData xml:id="d31">
      <inkml:trace xmlns:inkml="http://www.w3.org/2003/InkML" xml:id="stk31" contextRef="#ctx0" brushRef="#br2">17742 13439 0,'-42'79'32,"42"-79"-32,0 0 0,4 222 15,6 -84 -15,4 -11 16,5 -16 0,4 -11 -16,1 -37 15,-10 -20 -15,-5 -27 31,0 -16 -31,-9 0 16,-9 0 -16,9 0 16,0 0 -16,-28 -191 31,4 117 -31,1 -5 16,4 -16 -16,-4 5 15,23 -21 -15,4 5 31,15 6 -31,9 -6 0,10 16 16,-1 32 -16,10 11 31,14 10 -31,5 5 25,-9 21 -25,-15 6 16,-5 -11 -16,1 -10 31,-38 26 -31,0 0 0,0 0 15</inkml:trace>
    </iact:actionData>
  </iact:action>
  <iact:action type="add" startTime="211977">
    <iact:property name="dataType"/>
    <iact:actionData xml:id="d32">
      <inkml:trace xmlns:inkml="http://www.w3.org/2003/InkML" xml:id="stk32" contextRef="#ctx0" brushRef="#br2">19156 12583 0,'0'0'16,"0"0"-16,0 0 31,-94 -53 -31,42 21 0,5 -5 16,-14 11 -16,0 15 31,5 17 -31,9 10 0,9 5 16,1 0 -1,18 5 -15,5 6 16,18 31 -16,6 17 31,9 20 -31,-10 6 16,10 21 -16,0 21 14,13 5 -14,-8 5 31,-1 -15 -31,1 -21 0,-5 -22 31,-15 -21 -31,-4 -15 0,-4 -17 31,-6 -20 -31,6 -17 0,-1 -10 16,5 0 -16,28 0 0,-28 0 0,80 -52 31,-33 62 0,9 -5 -31,10 -20 0,28 -38 32,-5 5 -32,-89 48 0,0 0 0,0 0 15</inkml:trace>
    </iact:actionData>
  </iact:action>
  <iact:action type="add" startTime="212714">
    <iact:property name="dataType"/>
    <iact:actionData xml:id="d33">
      <inkml:trace xmlns:inkml="http://www.w3.org/2003/InkML" xml:id="stk33" contextRef="#ctx0" brushRef="#br2">20091 12329 0,'0'0'16,"0"0"-16,0 0 16,-80 90 -16,33 -48 31,-5 22 -31,-9 10 0,0 16 16,9 15 -1,5 -10 -15,24 32 16,-1 16 -16,15 -6 31,9 17 -31,24 -33 16,8 1 -16,6 -22 15,18 -15 -15,10 -27 32,9 -10 -32,-18 -27 0,13 -42 15,-13 -22 -15,-6 -4 31,-23 -17 -31,1 -4 16,-25 9 -16,-13 -9 16,-24 -12 -16,-9 -4 31,-10 15 -31,-4 0 16,4 22 -16,10 15 15,-5 16 -15,4 48 31,1 47 -31,23 38 0,1 25 16,22 -10 -16,10 -21 31,38 -42 -31,-52 -69 0,0 0 32,0 0 -32</inkml:trace>
    </iact:actionData>
  </iact:action>
  <iact:action type="add" startTime="213354">
    <iact:property name="dataType"/>
    <iact:actionData xml:id="d34">
      <inkml:trace xmlns:inkml="http://www.w3.org/2003/InkML" xml:id="stk34" contextRef="#ctx0" brushRef="#br2">20020 12118 0,'0'0'16,"0"0"-16,0 0 15,0 0 -15,0 0 0,94 90 32,-42 -117 -32,14 27 31,4 -26 -31,5 10 0,-4 -5 15,-15 21 1,5 5 -16,-18 0 31,-29 1 -31,4 20 0,-8 11 16,-5 11 -16,-1 26 31,6 21 -31,-1 11 0,5 20 31,-5 12 -31,6 -6 0,3 26 16,6 6 -16,9 -5 31,4 -11 -31,15 0 16,-14 -27 -16,13 -10 16,-8 -31 -16,-15 -17 31,-5 0 -31,-13 -26 0,-10 -37 15,0 0 -15,0 0 0,0 0 0,0 0 32,0 0 -32,-85 -42 40,29 53 -40,-29 26 31,-9 10 -31,-19 27 0,5 27 16,108 -101 -16,0 0 31,0 0 -31</inkml:trace>
    </iact:actionData>
  </iact:action>
  <iact:action type="add" startTime="215485">
    <iact:property name="dataType"/>
    <iact:actionData xml:id="d35">
      <inkml:trace xmlns:inkml="http://www.w3.org/2003/InkML" xml:id="stk35" contextRef="#ctx0" brushRef="#br2">11968 13788 0,'-42'-26'31,"42"26"-31,-10 148 0,6 -16 32,4 21 -32,14 -5 0,5 -5 31,-10 -11 -31,5 -42 0,0 -38 15,-4 -15 -15,-10 -37 0,0 0 32,-5 0 -32,5 -95 15,0 16 1,-14 -16 -16,0 0 31,4 -11 -31,1 -16 16,0 6 -16,9 11 15,4 -28 -15,1 17 32,28 5 -32,9 16 0,-9 26 15,14 22 -15,9 10 32,-9 26 -32,0 6 0,-14 -6 31,-33 11 -31,0 0 0,0 0 0</inkml:trace>
    </iact:actionData>
  </iact:action>
  <iact:action type="add" startTime="216157">
    <iact:property name="dataType"/>
    <iact:actionData xml:id="d36">
      <inkml:trace xmlns:inkml="http://www.w3.org/2003/InkML" xml:id="stk36" contextRef="#ctx0" brushRef="#br2">13406 12652 0,'0'0'31,"0"0"-31,0 0 0,-122 90 31,65 -85 -31,-13 -5 0,-1 -11 16,-9 1 -16,24 4 16,-5 43 -1,19 16 -15,9 5 32,23 6 -32,10 20 0,14 33 31,5 31 -31,-5 5 0,-4 0 31,4 6 -31,-5 20 0,-13 -10 19,8 16 -19,-4 -15 31,-9 -1 -31,-5 -53 0,0 -37 31,9 -31 -31,-4 -27 0,-6 11 31,15 -32 -31,0 0 0,5 0 16,9 0 -16,-14 0 31,113 -58 -31,-38 31 0,10 -10 32,-1 16 -32,29 -37 0,-113 58 31,0 0 -31,0 0 0</inkml:trace>
    </iact:actionData>
  </iact:action>
  <iact:action type="add" startTime="216847">
    <iact:property name="dataType"/>
    <iact:actionData xml:id="d37">
      <inkml:trace xmlns:inkml="http://www.w3.org/2003/InkML" xml:id="stk37" contextRef="#ctx0" brushRef="#br2">13791 13180 0,'0'0'32,"0"0"-32,0 0 15,0 0 -15,-19 201 16,-4 -106 -16,-1 16 31,5 0 -31,-4 -10 16,9 -33 -16,0 17 15,14 -27 -15,9 -32 32,-4 -10 -32,4 0 0,15 -16 15,4 -11 -15,9 -4 32,10 -1 -32,0 11 0,-4 5 31,-1 15 -31,0 -20 0,-14 16 31,-4 4 -31,-1 7 0,-8 -17 31,-6 0 -31,0 -5 0,-4 0 16,0 -10 -16,9 -43 31,-5 -21 -31,-4 42 0,-10 -21 31,5 53 -31,0 0 0,10 -116 32,13 58 -32,-4 26 0,-10 6 15,1 5 -15,-10 -1 32,-5 -20 -32,-9 16 0,0 10 31,4 16 -31,-4 16 0,0 26 31,-5 11 -31,1 5 0,4 0 16,18 37 -16,1 27 31,4 15 -31,1 -5 0,-6 16 31,1 -21 -31,-5 11 0,14 -1 31,-9 -5 -31,0 -47 0,-10 -48 32,5 -37 -32,5 -80 0,-5 80 15,0 0 -15,0 0 0</inkml:trace>
    </iact:actionData>
  </iact:action>
  <iact:action type="add" startTime="217785">
    <iact:property name="dataType"/>
    <iact:actionData xml:id="d38">
      <inkml:trace xmlns:inkml="http://www.w3.org/2003/InkML" xml:id="stk38" contextRef="#ctx0" brushRef="#br2">14270 12995 0,'0'0'16,"0"0"-16,0 0 31,0 0 -31,0 0 0,80 64 31,-42 -75 -31,18 0 0,5 11 16,14 -10 -16,0 10 15,10 16 1,-5 -11 -16,-14 -5 31,-19 5 -31,-5 1 0,-19 4 31,-18 22 -31,-5 15 0,-9 6 16,-6 21 -16,6 21 31,4 27 -31,1 21 0,-1 -16 32,5 26 -32,5 -11 0,-10 6 31,19 -5 -31,-5 5 0,1 -21 31,4 -21 -31,5 -22 0,0 -4 31,-1 -12 -31,6 1 0,-19 -53 16,-5 5 -16,4 -21 0,-13 0 0,-5 0 31,-14 -16 -31,-10 21 31,-14 -5 -31,-23 0 16,75 0 -16,0 0 31,0 0 -31</inkml:trace>
    </iact:actionData>
  </iact:action>
  <iact:action type="add" startTime="224611">
    <iact:property name="dataType"/>
    <iact:actionData xml:id="d39">
      <inkml:trace xmlns:inkml="http://www.w3.org/2003/InkML" xml:id="stk39" contextRef="#ctx0" brushRef="#br1">11898 10384 0,'-38'-58'31,"38"58"-31,0 0 0,122 16 31,-84 16 -31,9 -22 16,-10 22 -16,-4 -16 15,-9 16 -15,9 10 16,-19 -21 -16,0 27 31,-19 4 -31,0 -4 16,-9 21 -16,-14 -16 16,-5 -1 -16,-9 -4 15,9 0 1,5 -22 -16,9 -21 31,0 11 -31,-4 0 0,4 -32 55,14 0 -55,5 22 0,24 -6 0,-1 -11 16,10 6 15,5 10 -31,-1 0 0,-8 1 31,-6 20 -31,10 -5 0,5 11 32,-6 -11 -32,-13 16 0,-5 -5 15,-9 -6 -15,-24 11 32,-9 16 -32,-10 10 15,6 -10 -15,3 -5 16,-3 5 -16,3 -6 31,-13 -10 -31,4 -5 16,1 -27 -16,4 -15 15,-14 -1 -15,14 1 32,24 -17 -32,4 -20 0,43 -54 31,-10 27 -31,-28 74 0,0 0 0,0 0 15</inkml:trace>
    </iact:actionData>
  </iact:action>
  <iact:action type="add" startTime="225561">
    <iact:property name="dataType"/>
    <iact:actionData xml:id="d40">
      <inkml:trace xmlns:inkml="http://www.w3.org/2003/InkML" xml:id="stk40" contextRef="#ctx0" brushRef="#br1">13025 10300 0,'0'0'16,"-94"0"-16,28 0 31,15 26 -31,4 -5 0,-5 -15 31,15 15 -31,8 5 0,20 6 32,0 -6 -32,4 11 0,0 21 15,15 1 -15,-1 -1 31,-4 10 -31,-1 -9 0,6 -22 16,-1 0 -16,1 -11 31,-1 -5 -31,-4 -5 0,4 -16 16,-4 0 -16,9 0 16,5 -53 15,9 37 -31,5 -15 0,0 4 31,-1 11 -31,-3 0 0,4 11 16,-1 21 -16,6 10 31,0 6 -31,-15 -5 16,5 15 -16,-4 16 15,-5 11 -15,-15 -11 31,-8 0 -31,-6 -5 0,-4 0 16,-9 0 -16,-15 5 31,-14 0 -31,-9 -16 16,10 0 -16,-6 -15 16,10 -17 -16,-9 -10 31,4 -15 -31,10 9 0,9 -15 31,47 -48 -31,-14 69 0,0 0 31,0 0 -31</inkml:trace>
    </iact:actionData>
  </iact:action>
  <iact:action type="add" startTime="229921">
    <iact:property name="dataType"/>
    <iact:actionData xml:id="d41">
      <inkml:trace xmlns:inkml="http://www.w3.org/2003/InkML" xml:id="stk41" contextRef="#ctx0" brushRef="#br2">12217 7483 0,'-47'127'31,"47"-127"-31,0 0 0,0 0 31,0 0 -31,0 0 0,0 0 0,0 0 0,0 0 0,0 0 31,-23 142 1,46 -136 -32,24 -1 31,-5 -5 -31,10 0 0,4 11 15,29 -6 -15,0 -10 32,-1 5 -32,-23 -6 15,5 27 -15,-10 1 16,-13 -12 -16,-10 1 29,-15 5 -29,-18 10 0,0 6 16,-9 10 -16,-10 6 31,-14 10 -31,5 5 0,-5 -15 31,-9 10 -31,-10 0 0,1 0 32,-6 -5 -32,1 -11 0,14 -15 31,4 -6 -31,10 -5 0,4 10 31,1 -21 -31,4 -10 0,14 10 16,5 -10 -16,0 10 31,10 -15 -31,8 4 0,-18 6 31,0 0 -31,90 -10 0,-48 -1 16,14 6 -16,10 0 31,0 -11 -31,9 16 0,-19 0 31,-13 5 -31,13 16 0,-18 0 32,-5 11 -32,-19 10 0,-5 6 31,-14 21 -31,-4 -11 0,-14 16 31,-1 -16 -31,-4 -5 0,4 -11 16,1 -5 -16,4 11 31,-14 -1 -31,-4 -10 0,-6 6 31,-4 -7 -31,5 -4 0,-14 -27 46,9 -5 -46,4 -26 0,-4 -11 16,-9 11 -16,0 -11 31,-5 26 -31,-19 38 0,80 -27 32,0 0 -32,0 0 0</inkml:trace>
    </iact:actionData>
  </iact:action>
  <iact:action type="add" startTime="238893">
    <iact:property name="dataType"/>
    <iact:actionData xml:id="d42">
      <inkml:trace xmlns:inkml="http://www.w3.org/2003/InkML" xml:id="stk42" contextRef="#ctx0" brushRef="#br2">12875 7308 0,'-216'106'32,"216"-106"-32,0 0 15,0 0 -15,0 0 0,0 0 0,-38 -158 31,48 131 1,8 22 -32,-8 -11 0,4 0 31,-9 0 -31,4 11 0,-9 -16 16,14 16 -16,-19 -27 0,5 -10 31,5 -6 -31,4 -10 31,-23 -6 -31,14 22 0,-4 -21 16,-6 21 -1,6 -1 -15,4 6 32,-5 -5 -32,10 16 0,4 -17 30,-9 27 -30,0 -21 0,0 11 15,-5 -22 -15,5 6 32,5 -11 -32,4 0 0,-9 6 31,-4 15 -31,-6 -10 0,1 -6 16,-5 6 -16,0 0 31,-5 -1 -31,0 6 15,5 11 -15,5 -11 16,-10 5 -16,5 11 31,-5 0 -31,5 -16 0,0 11 16,0 10 -16,4 -5 0,-4 -11 31,0 0 -31,-14 -21 31,0 6 -31,-1 -1 0,6 1 32,-15 4 -32,6 -25 0,-6 31 31,10 5 -31,-5 11 0,0 -6 16,5 -15 -16,0 10 31,-5 -10 -31,5 5 0,-10 -5 15,0 10 -15,5 6 32,1 -17 -32,3 12 15,-3 4 -15,8 1 16,5 10 -16,-4 5 31,-1 -10 -31,5 -5 16,5 21 -16,-18 -32 14,17 21 -14,-13 0 32,-5 -11 -32,0 -4 0,10 10 15,-15 -11 -15,1 16 32,4 -21 -32,0 11 15,-9 4 -15,9 -4 16,-9 15 -16,4 -20 15,0 31 -15,1 -11 32,-5 -26 -32,9 21 15,0 1 -15,-5 -7 16,1 -4 -16,-6 10 31,-8 -10 -31,-1 10 0,14 5 31,-13 1 -31,8 -6 0,-8 11 32,-6 -11 -32,10 -5 0,0 5 15,10 5 -15,-15 6 32,10 -6 -32,0 1 15,4 -11 -15,0 5 16,1 16 -16,-15 -6 31,1 17 -31,4 -6 0,14 1 16,-24 4 -16,-4 -10 31,-5 -16 -31,10 11 16,0 5 -16,4 -5 15,10 -6 -15,4 1 31,-9 -1 -31,0 16 0,10 11 30,-10 -16 -30,-5 0 0,-14 32 15,-18 5 -15,4 -32 32,-5 -15 -32,19 15 15,5 -21 -15,0 11 16,0 10 -16,0 6 31,-5 -1 -31,10 6 0,-14 10 16,-10 -20 -16,-10 15 31,6 -21 -31,18 -11 16,14 1 -16,5 4 15,-14 22 -15,-4 -5 31,-11 15 -31,11 17 0,-1 -6 32,9 0 -32,-4 -11 0,-9 -15 31,4 10 -31,5 -6 0,9 1 16,-4 32 -16,0 -22 31,-10 17 -31,0 -22 0,-14 0 31,24 11 -31,-15 -6 0,10 -10 31,-14 21 -31,14 21 0,0 -10 32,9 -6 -32,1 0 0,-1 6 15,-23 5 -15,4 -6 31,-4 11 -31,14 -5 16,-5 -26 -16,15 10 16,-20 -6 -16,5 17 36,5 -1 -36,10 -15 0,-1 10 16,-4 27 -16,4 -5 31,0 9 -31,-9 -14 0,-14 25 31,19 -5 -31,4 11 0,10 -21 31,-1 -6 -31,-8 1 0,23 -17 16,-10 6 -16,0 11 31,1 -1 -31,-1 -10 16,5 10 -16,1 -10 15,13 0 -15,0 -11 32,-14 54 -32,5 -38 0,-5 0 31,9 5 -31,1 -15 0,4 -17 16,0 22 -16,-4 -10 31,4 4 -31,5 11 0,0 0 31,-5 -21 -31,-4 32 0,-6 5 31,25 -21 -31,-15 0 0,-5 5 16,15 -16 -16,-5 11 31,9 0 -31,1 0 16,-1 -6 -16,0 1 15,15 -16 -15,-24 -16 32,56 -48 -32,-42 32 0,0 0 0,0 0 0</inkml:trace>
    </iact:actionData>
  </iact:action>
  <iact:action type="add" startTime="241674">
    <iact:property name="dataType"/>
    <iact:actionData xml:id="d43">
      <inkml:trace xmlns:inkml="http://www.w3.org/2003/InkML" xml:id="stk43" contextRef="#ctx0" brushRef="#br2">4297 7324 0,'0'0'31,"0"0"-31,61 206 15,-43 -116 -15,1 11 32,-14 -1 -32,14 27 15,-5 -6 -15,-19 6 16,10 -21 -16,9 -21 31,-5 -27 -31,1 -27 0,-1 -20 15,-9 -11 -15,5 0 31,-10 0 -31,5 0 0,0 0 0,0 0 0,0 0 0,0 0 16,0 0 -16,0 0 0,0 0 0,0 0 31,113 -201 31,-52 148 -62,0 -10 0,0 -11 32,10 5 -32,-1 -10 0,15 -11 31,9 -47 -31,42 -27 0,-136 164 16,0 0 -16,0 0 0</inkml:trace>
    </iact:actionData>
  </iact:action>
  <iact:action type="add" startTime="248860">
    <iact:property name="dataType"/>
    <iact:actionData xml:id="d44">
      <inkml:trace xmlns:inkml="http://www.w3.org/2003/InkML" xml:id="stk44" contextRef="#ctx0" brushRef="#br2">3902 12826 0,'0'0'31,"0"0"-31,-19 233 0,24 -85 32,0 0 -32,9 10 15,0 -20 -15,9 -12 0,5 -20 31,-4 -16 -31,-10 -32 0,5 -26 32,-19 -22 -32,-5 -4 0,5 -6 31,-5 0 -31,-13 -127 0,4 42 16,-5 6 -16,9 -27 31,-8 27 -31,8 -16 0,1 5 31,9 11 -31,4 -1 0,20 28 31,9 -28 -31,0 1 0,0 26 32,-1 -10 -32,-3 15 0,13 16 15,0 17 -15,-9 9 31,-9 -4 -31,-10 -1 16,0 1 -16,-14 10 0,0 0 0,0 0 16</inkml:trace>
    </iact:actionData>
  </iact:action>
  <iact:action type="add" startTime="249579">
    <iact:property name="dataType"/>
    <iact:actionData xml:id="d45">
      <inkml:trace xmlns:inkml="http://www.w3.org/2003/InkML" xml:id="stk45" contextRef="#ctx0" brushRef="#br2">5081 12340 0,'0'0'31,"0"0"-31,0 0 0,0 0 31,-99 32 -31,62 -38 0,-1 1 16,1 26 -16,4 -5 31,5 21 -31,4 -11 0,10 11 31,14 16 -31,5 5 0,-5 32 16,4 11 0,11 -6 -16,-6 5 15,14 -10 -15,1 0 29,-15 10 -29,-4 -15 15,-14 -11 -15,4 -21 16,0 10 -16,-18 11 31,4 0 -31,-9 -10 0,4 -17 31,15 -5 -31,-1 -10 0,10 -16 16,-4 0 -16,13 10 31,1 11 -31,-1 -26 0,0 10 0,10 -21 31,33 -16 -31,-1 21 32,15 -26 -32,-5 0 0,-14 5 31,0 -15 -31,-14 -1 0,-33 11 31,-28 -6 -31,28 27 0,0 0 0,0 0 0</inkml:trace>
    </iact:actionData>
  </iact:action>
  <iact:action type="add" startTime="250465">
    <iact:property name="dataType"/>
    <iact:actionData xml:id="d46">
      <inkml:trace xmlns:inkml="http://www.w3.org/2003/InkML" xml:id="stk46" contextRef="#ctx0" brushRef="#br2">5556 12826 0,'0'0'32,"0"0"-32,0 0 0,0 0 31,-80 -42 -31,70 68 0,-4 16 16,19 6 -16,-10 0 31,15 31 -31,4 0 15,0 27 -15,-14 26 16,14 -21 0,0 -26 -16,0 4 15,-19 7 -15,5 -33 32,-4 -15 -32,18 -27 0,0 -21 15,-24 0 -15,10 0 0,0 0 0,0 0 31</inkml:trace>
    </iact:actionData>
  </iact:action>
  <iact:action type="add" startTime="250949">
    <iact:property name="dataType"/>
    <iact:actionData xml:id="d47">
      <inkml:trace xmlns:inkml="http://www.w3.org/2003/InkML" xml:id="stk47" contextRef="#ctx0" brushRef="#br2">5551 12398 0,'0'0'15,"0"0"-15,0 0 32,0 0 -32,0 0 0,0 0 0,108 -26 31,-56 10 -31,18 -21 16,33 16 -16,-4 -6 31,-5 1 -16,-14 5 -15,-5 26 0,-28 0 16,-14 16 -16,-28 0 31,-5 22 -31,-14 -17 0,-5 22 16,-5 10 -16,-13 42 31,-1 1 -31,5 4 16,14 12 -16,5 9 15,14 7 -15,14 25 32,-4 -20 -32,-1 -27 0,1 15 31,-10 -15 -31,28 -15 0,0 4 31,14 -21 -31,-14 -21 0,-4 -26 16,-10 -6 -16,0 -15 0,0 0 31,-14 -6 -31,0 -5 0,-4 -16 45,-11 11 -45,6 -1 0,9 6 0,0 0 0,-146 6 47,90 -22 -31,-19 -5 -16,-5 21 15,-42 16 -15,122 -16 32,0 0 -32,0 0 0</inkml:trace>
    </iact:actionData>
  </iact:action>
  <iact:action type="add" startTime="261061">
    <iact:property name="dataType"/>
    <iact:actionData xml:id="d48">
      <inkml:trace xmlns:inkml="http://www.w3.org/2003/InkML" xml:id="stk48" contextRef="#ctx0" brushRef="#br2">3855 7842 0,'0'0'31,"0"0"-31,0 0 0,-24 148 32,24 -121 -32,-9 20 0,14 -26 31,-15 6 -31,15 4 0,-5 12 31,-5 -12 -31,-4 1 0,9 5 31,0 0 -31,-5 5 0,5 6 16,5 -11 0,-5 -11 -16,-5 6 15,5 -11 -15,0 22 32,-9 4 -32,4 -10 0,0 5 31,15 11 -31,-15 0 0,5 -32 15,-5 6 -15,10 15 32,-10 6 -32,1 10 0,-6 -21 31,15 -11 -31,-14 11 0,4 -5 14,5 10 -14,5 -31 31,-1 31 -31,1 -10 15,-5 -17 -15,5 1 0,-10 0 16,10 11 -16,-10 -12 31,10 -4 -31,-10 -11 0,0 0 32,1 0 -32,4 0 0,0 0 0,-85 48 31,85 -48 -16,0 0 -15,0 0 32</inkml:trace>
    </iact:actionData>
  </iact:action>
  <iact:action type="add" startTime="261062">
    <iact:property name="dataType"/>
    <iact:actionData xml:id="d49">
      <inkml:trace xmlns:inkml="http://www.w3.org/2003/InkML" xml:id="stk49" contextRef="#ctx0" brushRef="#brinv">0 0 0</inkml:trace>
    </iact:actionData>
  </iact:action>
  <iact:action type="add" startTime="261063">
    <iact:property name="dataType"/>
    <iact:actionData xml:id="d50">
      <inkml:trace xmlns:inkml="http://www.w3.org/2003/InkML" xml:id="stk50" contextRef="#ctx0" brushRef="#brinv">32961 15156 0</inkml:trace>
    </iact:actionData>
  </iact:action>
</iact:action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7/26/19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7/26/19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1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11/relationships/inkAction" Target="../ink/inkAction1.xml"/><Relationship Id="rId3" Type="http://schemas.openxmlformats.org/officeDocument/2006/relationships/tags" Target="../tags/tag3.xml"/><Relationship Id="rId7" Type="http://schemas.openxmlformats.org/officeDocument/2006/relationships/image" Target="../media/image1.png"/><Relationship Id="rId2" Type="http://schemas.openxmlformats.org/officeDocument/2006/relationships/video" Target="NULL" TargetMode="Externa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4.xml"/><Relationship Id="rId4" Type="http://schemas.microsoft.com/office/2007/relationships/media" Target="../media/media2.mp4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11/relationships/inkAction" Target="../ink/inkAction2.xml"/><Relationship Id="rId3" Type="http://schemas.openxmlformats.org/officeDocument/2006/relationships/tags" Target="../tags/tag6.xml"/><Relationship Id="rId7" Type="http://schemas.openxmlformats.org/officeDocument/2006/relationships/image" Target="../media/image1.png"/><Relationship Id="rId2" Type="http://schemas.openxmlformats.org/officeDocument/2006/relationships/video" Target="NULL" TargetMode="External"/><Relationship Id="rId1" Type="http://schemas.openxmlformats.org/officeDocument/2006/relationships/tags" Target="../tags/tag5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7.xml"/><Relationship Id="rId4" Type="http://schemas.microsoft.com/office/2007/relationships/media" Target="../media/media3.mp4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11/relationships/inkAction" Target="../ink/inkAction3.xml"/><Relationship Id="rId3" Type="http://schemas.openxmlformats.org/officeDocument/2006/relationships/tags" Target="../tags/tag8.xml"/><Relationship Id="rId7" Type="http://schemas.openxmlformats.org/officeDocument/2006/relationships/image" Target="../media/image1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5.mp4"/><Relationship Id="rId7" Type="http://schemas.microsoft.com/office/2011/relationships/inkAction" Target="../ink/inkAction4.xml"/><Relationship Id="rId2" Type="http://schemas.openxmlformats.org/officeDocument/2006/relationships/tags" Target="../tags/tag10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6.mp4"/><Relationship Id="rId7" Type="http://schemas.microsoft.com/office/2011/relationships/inkAction" Target="../ink/inkAction5.xml"/><Relationship Id="rId2" Type="http://schemas.openxmlformats.org/officeDocument/2006/relationships/tags" Target="../tags/tag12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5.xml"/><Relationship Id="rId7" Type="http://schemas.openxmlformats.org/officeDocument/2006/relationships/image" Target="../media/image8.png"/><Relationship Id="rId2" Type="http://schemas.openxmlformats.org/officeDocument/2006/relationships/video" Target="NULL" TargetMode="External"/><Relationship Id="rId1" Type="http://schemas.openxmlformats.org/officeDocument/2006/relationships/tags" Target="../tags/tag14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6.xml"/><Relationship Id="rId10" Type="http://schemas.openxmlformats.org/officeDocument/2006/relationships/image" Target="../media/image9.png"/><Relationship Id="rId4" Type="http://schemas.microsoft.com/office/2007/relationships/media" Target="../media/media7.mp4"/><Relationship Id="rId9" Type="http://schemas.microsoft.com/office/2011/relationships/inkAction" Target="../ink/inkAction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18.xml"/><Relationship Id="rId7" Type="http://schemas.openxmlformats.org/officeDocument/2006/relationships/image" Target="../media/image10.png"/><Relationship Id="rId2" Type="http://schemas.openxmlformats.org/officeDocument/2006/relationships/video" Target="NULL" TargetMode="External"/><Relationship Id="rId1" Type="http://schemas.openxmlformats.org/officeDocument/2006/relationships/tags" Target="../tags/tag17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9.xml"/><Relationship Id="rId10" Type="http://schemas.openxmlformats.org/officeDocument/2006/relationships/image" Target="../media/image11.png"/><Relationship Id="rId4" Type="http://schemas.microsoft.com/office/2007/relationships/media" Target="../media/media8.mp4"/><Relationship Id="rId9" Type="http://schemas.microsoft.com/office/2011/relationships/inkAction" Target="../ink/inkAction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9.mp4"/><Relationship Id="rId7" Type="http://schemas.microsoft.com/office/2011/relationships/inkAction" Target="../ink/inkAction8.xml"/><Relationship Id="rId2" Type="http://schemas.openxmlformats.org/officeDocument/2006/relationships/tags" Target="../tags/tag20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8212" y="1143000"/>
            <a:ext cx="8329031" cy="2680127"/>
          </a:xfrm>
        </p:spPr>
        <p:txBody>
          <a:bodyPr/>
          <a:lstStyle/>
          <a:p>
            <a:r>
              <a:rPr lang="en-US">
                <a:solidFill>
                  <a:srgbClr val="C00000"/>
                </a:solidFill>
              </a:rPr>
              <a:t>Rod-Cutting</a:t>
            </a:r>
            <a:r>
              <a:rPr lang="en-US" dirty="0">
                <a:solidFill>
                  <a:srgbClr val="C00000"/>
                </a:solidFill>
              </a:rPr>
              <a:t>	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4412" y="4191000"/>
            <a:ext cx="8839200" cy="1268485"/>
          </a:xfrm>
        </p:spPr>
        <p:txBody>
          <a:bodyPr/>
          <a:lstStyle/>
          <a:p>
            <a:r>
              <a:rPr lang="en-US" dirty="0"/>
              <a:t>CLRS Chapter 15.1, 15.3</a:t>
            </a:r>
          </a:p>
        </p:txBody>
      </p:sp>
      <p:pic>
        <p:nvPicPr>
          <p:cNvPr id="4" name="tmpD8AC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38.0453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462">
        <p:fade/>
      </p:transition>
    </mc:Choice>
    <mc:Fallback xmlns="">
      <p:transition spd="med" advTm="74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93436" y="1600200"/>
            <a:ext cx="9782801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</a:t>
            </a:r>
            <a:r>
              <a:rPr lang="en-US" sz="2400" dirty="0"/>
              <a:t>iven a rod of length n, cut rod into pieces, sell independently </a:t>
            </a:r>
          </a:p>
          <a:p>
            <a:pPr marL="0" indent="0">
              <a:buNone/>
            </a:pPr>
            <a:r>
              <a:rPr lang="en-US" sz="2400" dirty="0"/>
              <a:t>Pieces are priced based on their size.</a:t>
            </a:r>
          </a:p>
          <a:p>
            <a:pPr marL="0" indent="0">
              <a:buNone/>
            </a:pPr>
            <a:r>
              <a:rPr lang="en-US" sz="2400" dirty="0"/>
              <a:t>Goal: Find the best way of cutting that maximizes our profits.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arenR"/>
            </a:pPr>
            <a:endParaRPr lang="en-US" dirty="0"/>
          </a:p>
          <a:p>
            <a:pPr marL="0" indent="0">
              <a:buNone/>
            </a:pPr>
            <a:r>
              <a:rPr lang="en-US" dirty="0"/>
              <a:t>2+3+1+4      profits =</a:t>
            </a:r>
          </a:p>
          <a:p>
            <a:pPr marL="0" indent="0">
              <a:buNone/>
            </a:pPr>
            <a:r>
              <a:rPr lang="en-US" dirty="0"/>
              <a:t>1+1+5+1+2  profits =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Rod Cutting Problem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568833"/>
              </p:ext>
            </p:extLst>
          </p:nvPr>
        </p:nvGraphicFramePr>
        <p:xfrm>
          <a:off x="1484314" y="3185160"/>
          <a:ext cx="9067795" cy="731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24345">
                  <a:extLst>
                    <a:ext uri="{9D8B030D-6E8A-4147-A177-3AD203B41FA5}">
                      <a16:colId xmlns:a16="http://schemas.microsoft.com/office/drawing/2014/main" val="1267651911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3559309925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143902152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1742364198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3208377482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658134600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873213913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1351715993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867936969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850181759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3623307922"/>
                    </a:ext>
                  </a:extLst>
                </a:gridCol>
              </a:tblGrid>
              <a:tr h="137160">
                <a:tc>
                  <a:txBody>
                    <a:bodyPr/>
                    <a:lstStyle/>
                    <a:p>
                      <a:r>
                        <a:rPr lang="en-US" sz="1100" dirty="0"/>
                        <a:t>Length </a:t>
                      </a:r>
                      <a:r>
                        <a:rPr lang="en-US" sz="1100" dirty="0" err="1"/>
                        <a:t>i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736252"/>
                  </a:ext>
                </a:extLst>
              </a:tr>
              <a:tr h="335433">
                <a:tc>
                  <a:txBody>
                    <a:bodyPr/>
                    <a:lstStyle/>
                    <a:p>
                      <a:r>
                        <a:rPr lang="en-US" sz="1200" b="1" dirty="0"/>
                        <a:t>Price</a:t>
                      </a:r>
                      <a:r>
                        <a:rPr lang="en-US" sz="1200" b="1" baseline="0" dirty="0"/>
                        <a:t> p</a:t>
                      </a:r>
                      <a:r>
                        <a:rPr lang="en-US" sz="1200" b="1" baseline="-25000" dirty="0"/>
                        <a:t>i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122092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835310"/>
              </p:ext>
            </p:extLst>
          </p:nvPr>
        </p:nvGraphicFramePr>
        <p:xfrm>
          <a:off x="5484812" y="4343400"/>
          <a:ext cx="4114800" cy="365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11480">
                  <a:extLst>
                    <a:ext uri="{9D8B030D-6E8A-4147-A177-3AD203B41FA5}">
                      <a16:colId xmlns:a16="http://schemas.microsoft.com/office/drawing/2014/main" val="11056245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12539469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327876012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112501924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373477497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113796123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34641166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32861218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76825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628502064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8469698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449125"/>
              </p:ext>
            </p:extLst>
          </p:nvPr>
        </p:nvGraphicFramePr>
        <p:xfrm>
          <a:off x="5484812" y="5029200"/>
          <a:ext cx="4114800" cy="3810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11480">
                  <a:extLst>
                    <a:ext uri="{9D8B030D-6E8A-4147-A177-3AD203B41FA5}">
                      <a16:colId xmlns:a16="http://schemas.microsoft.com/office/drawing/2014/main" val="11056245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1253946904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327876012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112501924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3734774971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1137961235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346411662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2328612187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768250"/>
                    </a:ext>
                  </a:extLst>
                </a:gridCol>
                <a:gridCol w="411480">
                  <a:extLst>
                    <a:ext uri="{9D8B030D-6E8A-4147-A177-3AD203B41FA5}">
                      <a16:colId xmlns:a16="http://schemas.microsoft.com/office/drawing/2014/main" val="628502064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8469698"/>
                  </a:ext>
                </a:extLst>
              </a:tr>
            </a:tbl>
          </a:graphicData>
        </a:graphic>
      </p:graphicFrame>
      <p:pic>
        <p:nvPicPr>
          <p:cNvPr id="11" name="tmp4BF6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49.7333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8">
            <p14:nvContentPartPr>
              <p14:cNvPr id="12" name="Ink 11"/>
              <p14:cNvContentPartPr/>
              <p14:nvPr>
                <p:custDataLst>
                  <p:tags r:id="rId5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367944" y="4062946"/>
              <a:ext cx="6470560" cy="2376176"/>
            </p14:xfrm>
          </p:contentPart>
        </mc:Choice>
        <mc:Fallback xmlns="">
          <p:pic>
            <p:nvPicPr>
              <p:cNvPr id="12" name="Ink 11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58944" y="4053945"/>
                <a:ext cx="6488560" cy="2394177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841129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1950">
        <p:fade/>
      </p:transition>
    </mc:Choice>
    <mc:Fallback xmlns="">
      <p:transition spd="med" advTm="2419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1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 Divide-and-Conquer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After I cut my first piece, I have the rest of the rod to cut.</a:t>
            </a:r>
          </a:p>
          <a:p>
            <a:pPr marL="0" indent="0">
              <a:buNone/>
            </a:pPr>
            <a:r>
              <a:rPr lang="en-US" dirty="0"/>
              <a:t>Rest of the rod: smaller </a:t>
            </a:r>
            <a:r>
              <a:rPr lang="en-US" dirty="0" err="1"/>
              <a:t>subproblem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how do I make that first cut?</a:t>
            </a:r>
          </a:p>
          <a:p>
            <a:pPr marL="0" indent="0">
              <a:buNone/>
            </a:pPr>
            <a:r>
              <a:rPr lang="en-US" dirty="0"/>
              <a:t>Try all possible ways.</a:t>
            </a:r>
          </a:p>
          <a:p>
            <a:r>
              <a:rPr lang="en-US" dirty="0"/>
              <a:t>Idea: Cut first piece and solve the rest recursively</a:t>
            </a:r>
          </a:p>
          <a:p>
            <a:endParaRPr lang="en-US" b="0" dirty="0"/>
          </a:p>
          <a:p>
            <a:endParaRPr lang="en-US" dirty="0"/>
          </a:p>
          <a:p>
            <a:pPr lvl="2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8680348"/>
              </p:ext>
            </p:extLst>
          </p:nvPr>
        </p:nvGraphicFramePr>
        <p:xfrm>
          <a:off x="1674812" y="2743200"/>
          <a:ext cx="8025340" cy="365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2534">
                  <a:extLst>
                    <a:ext uri="{9D8B030D-6E8A-4147-A177-3AD203B41FA5}">
                      <a16:colId xmlns:a16="http://schemas.microsoft.com/office/drawing/2014/main" val="1014901842"/>
                    </a:ext>
                  </a:extLst>
                </a:gridCol>
                <a:gridCol w="802534">
                  <a:extLst>
                    <a:ext uri="{9D8B030D-6E8A-4147-A177-3AD203B41FA5}">
                      <a16:colId xmlns:a16="http://schemas.microsoft.com/office/drawing/2014/main" val="1961243809"/>
                    </a:ext>
                  </a:extLst>
                </a:gridCol>
                <a:gridCol w="802534">
                  <a:extLst>
                    <a:ext uri="{9D8B030D-6E8A-4147-A177-3AD203B41FA5}">
                      <a16:colId xmlns:a16="http://schemas.microsoft.com/office/drawing/2014/main" val="2988576735"/>
                    </a:ext>
                  </a:extLst>
                </a:gridCol>
                <a:gridCol w="802534">
                  <a:extLst>
                    <a:ext uri="{9D8B030D-6E8A-4147-A177-3AD203B41FA5}">
                      <a16:colId xmlns:a16="http://schemas.microsoft.com/office/drawing/2014/main" val="930946427"/>
                    </a:ext>
                  </a:extLst>
                </a:gridCol>
                <a:gridCol w="802534">
                  <a:extLst>
                    <a:ext uri="{9D8B030D-6E8A-4147-A177-3AD203B41FA5}">
                      <a16:colId xmlns:a16="http://schemas.microsoft.com/office/drawing/2014/main" val="910474935"/>
                    </a:ext>
                  </a:extLst>
                </a:gridCol>
                <a:gridCol w="802534">
                  <a:extLst>
                    <a:ext uri="{9D8B030D-6E8A-4147-A177-3AD203B41FA5}">
                      <a16:colId xmlns:a16="http://schemas.microsoft.com/office/drawing/2014/main" val="2825823877"/>
                    </a:ext>
                  </a:extLst>
                </a:gridCol>
                <a:gridCol w="802534">
                  <a:extLst>
                    <a:ext uri="{9D8B030D-6E8A-4147-A177-3AD203B41FA5}">
                      <a16:colId xmlns:a16="http://schemas.microsoft.com/office/drawing/2014/main" val="424482791"/>
                    </a:ext>
                  </a:extLst>
                </a:gridCol>
                <a:gridCol w="802534">
                  <a:extLst>
                    <a:ext uri="{9D8B030D-6E8A-4147-A177-3AD203B41FA5}">
                      <a16:colId xmlns:a16="http://schemas.microsoft.com/office/drawing/2014/main" val="1892345691"/>
                    </a:ext>
                  </a:extLst>
                </a:gridCol>
                <a:gridCol w="802534">
                  <a:extLst>
                    <a:ext uri="{9D8B030D-6E8A-4147-A177-3AD203B41FA5}">
                      <a16:colId xmlns:a16="http://schemas.microsoft.com/office/drawing/2014/main" val="861308623"/>
                    </a:ext>
                  </a:extLst>
                </a:gridCol>
                <a:gridCol w="802534">
                  <a:extLst>
                    <a:ext uri="{9D8B030D-6E8A-4147-A177-3AD203B41FA5}">
                      <a16:colId xmlns:a16="http://schemas.microsoft.com/office/drawing/2014/main" val="1913260038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648837"/>
                  </a:ext>
                </a:extLst>
              </a:tr>
            </a:tbl>
          </a:graphicData>
        </a:graphic>
      </p:graphicFrame>
      <p:pic>
        <p:nvPicPr>
          <p:cNvPr id="9" name="tmp4FC8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37.8752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8">
            <p14:nvContentPartPr>
              <p14:cNvPr id="10" name="Ink 9"/>
              <p14:cNvContentPartPr/>
              <p14:nvPr>
                <p:custDataLst>
                  <p:tags r:id="rId5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183631" y="2455347"/>
              <a:ext cx="206878" cy="883920"/>
            </p14:xfrm>
          </p:contentPart>
        </mc:Choice>
        <mc:Fallback xmlns="">
          <p:pic>
            <p:nvPicPr>
              <p:cNvPr id="10" name="Ink 9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74636" y="2446346"/>
                <a:ext cx="224867" cy="901922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60322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0907">
        <p:fade/>
      </p:transition>
    </mc:Choice>
    <mc:Fallback xmlns="">
      <p:transition spd="med" advTm="1109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Recursive Divide-and Conquer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Cut-rod(</a:t>
                </a:r>
                <a:r>
                  <a:rPr lang="en-US" dirty="0" err="1"/>
                  <a:t>p,n</a:t>
                </a:r>
                <a:r>
                  <a:rPr lang="en-US" dirty="0"/>
                  <a:t>)</a:t>
                </a:r>
              </a:p>
              <a:p>
                <a:pPr marL="365760" lvl="1" indent="0">
                  <a:buNone/>
                </a:pPr>
                <a:r>
                  <a:rPr lang="en-US" dirty="0"/>
                  <a:t>If n == 0 return 0;</a:t>
                </a:r>
              </a:p>
              <a:p>
                <a:pPr marL="365760" lvl="1" indent="0">
                  <a:buNone/>
                </a:pPr>
                <a:r>
                  <a:rPr lang="en-US" dirty="0"/>
                  <a:t>q =  0</a:t>
                </a:r>
              </a:p>
              <a:p>
                <a:pPr marL="365760" lvl="1" indent="0">
                  <a:buNone/>
                </a:pPr>
                <a:r>
                  <a:rPr lang="en-US" dirty="0"/>
                  <a:t>for </a:t>
                </a:r>
                <a:r>
                  <a:rPr lang="en-US" dirty="0" err="1"/>
                  <a:t>i</a:t>
                </a:r>
                <a:r>
                  <a:rPr lang="en-US" dirty="0"/>
                  <a:t> = 1 to n </a:t>
                </a:r>
              </a:p>
              <a:p>
                <a:pPr marL="731520" lvl="2" indent="0">
                  <a:buNone/>
                </a:pPr>
                <a:r>
                  <a:rPr lang="en-US" dirty="0"/>
                  <a:t>q = max(q,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>
                        <a:latin typeface="Cambria Math" panose="02040503050406030204" pitchFamily="18" charset="0"/>
                      </a:rPr>
                      <m:t>[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>
                        <a:latin typeface="Cambria Math" panose="02040503050406030204" pitchFamily="18" charset="0"/>
                      </a:rPr>
                      <m:t>]</m:t>
                    </m:r>
                    <m:r>
                      <a:rPr lang="en-US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+ Cut-rod(</a:t>
                </a:r>
                <a:r>
                  <a:rPr lang="en-US" dirty="0" err="1"/>
                  <a:t>p,n</a:t>
                </a:r>
                <a:r>
                  <a:rPr lang="en-US" dirty="0"/>
                  <a:t> - </a:t>
                </a:r>
                <a:r>
                  <a:rPr lang="en-US" dirty="0" err="1"/>
                  <a:t>i</a:t>
                </a:r>
                <a:r>
                  <a:rPr lang="en-US" dirty="0"/>
                  <a:t>)) </a:t>
                </a:r>
              </a:p>
              <a:p>
                <a:pPr marL="365760" lvl="1" indent="0">
                  <a:buNone/>
                </a:pPr>
                <a:r>
                  <a:rPr lang="en-US" dirty="0"/>
                  <a:t>Return q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6"/>
                <a:stretch>
                  <a:fillRect l="-1246" t="-24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tmpEA8A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8">
            <p14:nvContentPartPr>
              <p14:cNvPr id="5" name="Ink 4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404197" y="2182608"/>
              <a:ext cx="1670747" cy="1535130"/>
            </p14:xfrm>
          </p:contentPart>
        </mc:Choice>
        <mc:Fallback xmlns="">
          <p:pic>
            <p:nvPicPr>
              <p:cNvPr id="5" name="Ink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95197" y="2173607"/>
                <a:ext cx="1688747" cy="15531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087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83935">
        <p:fade/>
      </p:transition>
    </mc:Choice>
    <mc:Fallback xmlns="">
      <p:transition spd="med" advTm="1839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mp8E6F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28.8594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5" name="Ink 4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79042" y="73987"/>
              <a:ext cx="9994387" cy="7024755"/>
            </p14:xfrm>
          </p:contentPart>
        </mc:Choice>
        <mc:Fallback xmlns="">
          <p:pic>
            <p:nvPicPr>
              <p:cNvPr id="5" name="Ink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70042" y="64987"/>
                <a:ext cx="10012387" cy="704275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487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68193">
        <p:fade/>
      </p:transition>
    </mc:Choice>
    <mc:Fallback xmlns="">
      <p:transition spd="med" advTm="3681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tmp5F02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27.539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5" name="Ink 4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41292" y="147278"/>
              <a:ext cx="8673796" cy="6655896"/>
            </p14:xfrm>
          </p:contentPart>
        </mc:Choice>
        <mc:Fallback xmlns="">
          <p:pic>
            <p:nvPicPr>
              <p:cNvPr id="5" name="Ink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332292" y="138278"/>
                <a:ext cx="8691796" cy="667389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0869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8085">
        <p:fade/>
      </p:transition>
    </mc:Choice>
    <mc:Fallback xmlns="">
      <p:transition spd="med" advTm="1980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 Better Way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593436" y="1600200"/>
                <a:ext cx="10139776" cy="5029200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i="1" dirty="0"/>
                  <a:t>Initialize array r[1...n] with -1</a:t>
                </a:r>
              </a:p>
              <a:p>
                <a:pPr marL="0" indent="0">
                  <a:buNone/>
                </a:pPr>
                <a:r>
                  <a:rPr lang="en-US" dirty="0" err="1"/>
                  <a:t>MemoziedCR</a:t>
                </a:r>
                <a:r>
                  <a:rPr lang="en-US" dirty="0"/>
                  <a:t>(</a:t>
                </a:r>
                <a:r>
                  <a:rPr lang="en-US" dirty="0" err="1"/>
                  <a:t>p,n,r</a:t>
                </a:r>
                <a:r>
                  <a:rPr lang="en-US" dirty="0"/>
                  <a:t>)</a:t>
                </a:r>
              </a:p>
              <a:p>
                <a:pPr marL="0" indent="0">
                  <a:buNone/>
                </a:pPr>
                <a:r>
                  <a:rPr lang="en-US" dirty="0"/>
                  <a:t>    </a:t>
                </a:r>
                <a:r>
                  <a:rPr lang="en-US" b="1" dirty="0"/>
                  <a:t>if</a:t>
                </a:r>
                <a:r>
                  <a:rPr lang="en-US" dirty="0"/>
                  <a:t> r[n] ≥ 0 </a:t>
                </a:r>
                <a:r>
                  <a:rPr lang="en-US" b="1" dirty="0"/>
                  <a:t>return</a:t>
                </a:r>
                <a:r>
                  <a:rPr lang="en-US" dirty="0"/>
                  <a:t> r[n]</a:t>
                </a:r>
              </a:p>
              <a:p>
                <a:pPr marL="365760" lvl="1" indent="0">
                  <a:buNone/>
                </a:pPr>
                <a:r>
                  <a:rPr lang="en-US" sz="2800" b="1" dirty="0"/>
                  <a:t>if</a:t>
                </a:r>
                <a:r>
                  <a:rPr lang="en-US" sz="2800" dirty="0"/>
                  <a:t> (n == 0) </a:t>
                </a:r>
                <a:r>
                  <a:rPr lang="en-US" sz="2800" b="1" dirty="0"/>
                  <a:t>return</a:t>
                </a:r>
                <a:r>
                  <a:rPr lang="en-US" sz="2800" dirty="0"/>
                  <a:t> 0;</a:t>
                </a:r>
              </a:p>
              <a:p>
                <a:pPr marL="365760" lvl="1" indent="0">
                  <a:buNone/>
                </a:pPr>
                <a:r>
                  <a:rPr lang="en-US" sz="2800" dirty="0"/>
                  <a:t>q=-1;</a:t>
                </a:r>
              </a:p>
              <a:p>
                <a:pPr marL="365760" lvl="1" indent="0">
                  <a:buNone/>
                </a:pPr>
                <a:r>
                  <a:rPr lang="en-US" sz="2800" b="1" dirty="0"/>
                  <a:t>for</a:t>
                </a:r>
                <a:r>
                  <a:rPr lang="en-US" sz="2800" dirty="0"/>
                  <a:t> </a:t>
                </a:r>
                <a:r>
                  <a:rPr lang="en-US" sz="2800" dirty="0" err="1"/>
                  <a:t>i</a:t>
                </a:r>
                <a:r>
                  <a:rPr lang="en-US" sz="2800" dirty="0"/>
                  <a:t> = 1 to n </a:t>
                </a:r>
              </a:p>
              <a:p>
                <a:pPr marL="731520" lvl="2" indent="0">
                  <a:buNone/>
                </a:pPr>
                <a:r>
                  <a:rPr lang="en-US" sz="2800" dirty="0"/>
                  <a:t>q== max(q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sz="2800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sz="2800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sz="2800" dirty="0"/>
                  <a:t>+ </a:t>
                </a:r>
                <a:r>
                  <a:rPr lang="en-US" sz="2800" dirty="0" err="1"/>
                  <a:t>MemoizedCR</a:t>
                </a:r>
                <a:r>
                  <a:rPr lang="en-US" sz="2800" dirty="0"/>
                  <a:t>(</a:t>
                </a:r>
                <a:r>
                  <a:rPr lang="en-US" sz="2800" dirty="0" err="1"/>
                  <a:t>p,n</a:t>
                </a:r>
                <a:r>
                  <a:rPr lang="en-US" sz="2800" dirty="0"/>
                  <a:t> – </a:t>
                </a:r>
                <a:r>
                  <a:rPr lang="en-US" sz="2800" dirty="0" err="1"/>
                  <a:t>i,r</a:t>
                </a:r>
                <a:r>
                  <a:rPr lang="en-US" sz="2800" dirty="0"/>
                  <a:t>)) </a:t>
                </a:r>
              </a:p>
              <a:p>
                <a:pPr marL="365760" lvl="1" indent="0">
                  <a:buNone/>
                </a:pPr>
                <a:r>
                  <a:rPr lang="en-US" sz="2800" dirty="0"/>
                  <a:t>r[n]=q;</a:t>
                </a:r>
              </a:p>
              <a:p>
                <a:pPr marL="365760" lvl="1" indent="0">
                  <a:buNone/>
                </a:pPr>
                <a:r>
                  <a:rPr lang="en-US" sz="2800" b="1" dirty="0"/>
                  <a:t>return</a:t>
                </a:r>
                <a:r>
                  <a:rPr lang="en-US" sz="2800" dirty="0"/>
                  <a:t> q</a:t>
                </a:r>
              </a:p>
              <a:p>
                <a:endParaRPr lang="en-US" dirty="0"/>
              </a:p>
              <a:p>
                <a:r>
                  <a:rPr lang="en-US" dirty="0"/>
                  <a:t>Key property: each </a:t>
                </a:r>
                <a:r>
                  <a:rPr lang="en-US" dirty="0" err="1"/>
                  <a:t>subproblem</a:t>
                </a:r>
                <a:r>
                  <a:rPr lang="en-US" dirty="0"/>
                  <a:t> only solved once!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93436" y="1600200"/>
                <a:ext cx="10139776" cy="5029200"/>
              </a:xfrm>
              <a:blipFill>
                <a:blip r:embed="rId7"/>
                <a:stretch>
                  <a:fillRect l="-1202" t="-3030" b="-29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tmpE04C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6.793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9">
            <p14:nvContentPartPr>
              <p14:cNvPr id="5" name="Ink 4"/>
              <p14:cNvContentPartPr/>
              <p14:nvPr>
                <p:custDataLst>
                  <p:tags r:id="rId5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88698" y="1287495"/>
              <a:ext cx="6761170" cy="3904476"/>
            </p14:xfrm>
          </p:contentPart>
        </mc:Choice>
        <mc:Fallback xmlns="">
          <p:pic>
            <p:nvPicPr>
              <p:cNvPr id="5" name="Ink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779698" y="1278495"/>
                <a:ext cx="6779170" cy="3922476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11647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31574">
        <p:fade/>
      </p:transition>
    </mc:Choice>
    <mc:Fallback xmlns="">
      <p:transition spd="med" advTm="3315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Bottom Up solution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593436" y="1600200"/>
                <a:ext cx="10215976" cy="4572000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Let r[0..n] be a new array; r[0]=0</a:t>
                </a:r>
              </a:p>
              <a:p>
                <a:pPr marL="0" indent="0">
                  <a:buNone/>
                </a:pPr>
                <a:r>
                  <a:rPr lang="en-US" dirty="0"/>
                  <a:t>In the recursive version, how does r get filled?</a:t>
                </a:r>
              </a:p>
              <a:p>
                <a:pPr marL="0" indent="0">
                  <a:buNone/>
                </a:pPr>
                <a:endParaRPr lang="en-US" b="1" dirty="0"/>
              </a:p>
              <a:p>
                <a:pPr marL="0" indent="0">
                  <a:buNone/>
                </a:pPr>
                <a:r>
                  <a:rPr lang="en-US" b="1" dirty="0"/>
                  <a:t>for</a:t>
                </a:r>
                <a:r>
                  <a:rPr lang="en-US" dirty="0"/>
                  <a:t> j = 1 to n</a:t>
                </a:r>
              </a:p>
              <a:p>
                <a:pPr marL="365760" lvl="1" indent="0">
                  <a:buNone/>
                </a:pPr>
                <a:r>
                  <a:rPr lang="en-US" sz="2800" dirty="0"/>
                  <a:t>q = -1 </a:t>
                </a:r>
              </a:p>
              <a:p>
                <a:pPr marL="0" indent="0">
                  <a:buNone/>
                </a:pPr>
                <a:r>
                  <a:rPr lang="en-US" b="1" dirty="0"/>
                  <a:t>    for</a:t>
                </a:r>
                <a:r>
                  <a:rPr lang="en-US" dirty="0"/>
                  <a:t> </a:t>
                </a:r>
                <a:r>
                  <a:rPr lang="en-US" dirty="0" err="1"/>
                  <a:t>i</a:t>
                </a:r>
                <a:r>
                  <a:rPr lang="en-US" dirty="0"/>
                  <a:t> = 1 to j</a:t>
                </a:r>
                <a:r>
                  <a:rPr lang="en-US" sz="2800" dirty="0"/>
                  <a:t>	</a:t>
                </a:r>
              </a:p>
              <a:p>
                <a:pPr marL="731520" lvl="2" indent="0">
                  <a:buNone/>
                </a:pPr>
                <a:r>
                  <a:rPr lang="en-US" sz="2800" dirty="0"/>
                  <a:t>q = max(q, p[j] + r[j - </a:t>
                </a:r>
                <a:r>
                  <a:rPr lang="en-US" sz="2800" dirty="0" err="1"/>
                  <a:t>i</a:t>
                </a:r>
                <a:r>
                  <a:rPr lang="en-US" sz="2800" dirty="0"/>
                  <a:t>])</a:t>
                </a:r>
              </a:p>
              <a:p>
                <a:pPr marL="0" indent="0">
                  <a:buNone/>
                </a:pPr>
                <a:r>
                  <a:rPr lang="en-US" b="1" dirty="0"/>
                  <a:t>        </a:t>
                </a:r>
                <a:r>
                  <a:rPr lang="en-US" dirty="0"/>
                  <a:t>r[j]=q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Running time: two nested loops, running at most n iterations</a:t>
                </a:r>
              </a:p>
              <a:p>
                <a:pPr marL="0" indent="0">
                  <a:buNone/>
                </a:pPr>
                <a:r>
                  <a:rPr lang="en-US" dirty="0"/>
                  <a:t>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b="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93436" y="1600200"/>
                <a:ext cx="10215976" cy="4572000"/>
              </a:xfrm>
              <a:blipFill>
                <a:blip r:embed="rId7"/>
                <a:stretch>
                  <a:fillRect l="-895" t="-32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tmp196F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8.7641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9">
            <p14:nvContentPartPr>
              <p14:cNvPr id="7" name="Ink 6"/>
              <p14:cNvContentPartPr/>
              <p14:nvPr>
                <p:custDataLst>
                  <p:tags r:id="rId5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921648" y="3271162"/>
              <a:ext cx="5570340" cy="1786241"/>
            </p14:xfrm>
          </p:contentPart>
        </mc:Choice>
        <mc:Fallback xmlns="">
          <p:pic>
            <p:nvPicPr>
              <p:cNvPr id="7" name="Ink 6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912648" y="3262161"/>
                <a:ext cx="5588339" cy="1804244"/>
              </a:xfrm>
              <a:prstGeom prst="rect">
                <a:avLst/>
              </a:prstGeom>
            </p:spPr>
          </p:pic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98858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95125">
        <p:fade/>
      </p:transition>
    </mc:Choice>
    <mc:Fallback xmlns="">
      <p:transition spd="med" advTm="39512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10215976" cy="1239837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Reconstructing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3436" y="1600200"/>
            <a:ext cx="10215976" cy="4572000"/>
          </a:xfrm>
        </p:spPr>
        <p:txBody>
          <a:bodyPr>
            <a:noAutofit/>
          </a:bodyPr>
          <a:lstStyle/>
          <a:p>
            <a:r>
              <a:rPr lang="en-US" sz="2600" dirty="0"/>
              <a:t>P. 369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249853"/>
              </p:ext>
            </p:extLst>
          </p:nvPr>
        </p:nvGraphicFramePr>
        <p:xfrm>
          <a:off x="1484314" y="3185160"/>
          <a:ext cx="9067795" cy="731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24345">
                  <a:extLst>
                    <a:ext uri="{9D8B030D-6E8A-4147-A177-3AD203B41FA5}">
                      <a16:colId xmlns:a16="http://schemas.microsoft.com/office/drawing/2014/main" val="1267651911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3559309925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143902152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1742364198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3208377482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658134600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873213913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1351715993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867936969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850181759"/>
                    </a:ext>
                  </a:extLst>
                </a:gridCol>
                <a:gridCol w="824345">
                  <a:extLst>
                    <a:ext uri="{9D8B030D-6E8A-4147-A177-3AD203B41FA5}">
                      <a16:colId xmlns:a16="http://schemas.microsoft.com/office/drawing/2014/main" val="3623307922"/>
                    </a:ext>
                  </a:extLst>
                </a:gridCol>
              </a:tblGrid>
              <a:tr h="137160">
                <a:tc>
                  <a:txBody>
                    <a:bodyPr/>
                    <a:lstStyle/>
                    <a:p>
                      <a:r>
                        <a:rPr lang="en-US" sz="1100" dirty="0"/>
                        <a:t>Cut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736252"/>
                  </a:ext>
                </a:extLst>
              </a:tr>
              <a:tr h="335433">
                <a:tc>
                  <a:txBody>
                    <a:bodyPr/>
                    <a:lstStyle/>
                    <a:p>
                      <a:r>
                        <a:rPr lang="en-US" sz="1200" b="1" dirty="0"/>
                        <a:t>Profit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122092"/>
                  </a:ext>
                </a:extLst>
              </a:tr>
            </a:tbl>
          </a:graphicData>
        </a:graphic>
      </p:graphicFrame>
      <p:pic>
        <p:nvPicPr>
          <p:cNvPr id="4" name="tmp2E47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5.954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8" name="Ink 7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75062" y="1285092"/>
              <a:ext cx="9483523" cy="3445505"/>
            </p14:xfrm>
          </p:contentPart>
        </mc:Choice>
        <mc:Fallback xmlns="">
          <p:pic>
            <p:nvPicPr>
              <p:cNvPr id="8" name="Ink 7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566062" y="1276092"/>
                <a:ext cx="9501523" cy="346350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368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31064">
        <p:fade/>
      </p:transition>
    </mc:Choice>
    <mc:Fallback xmlns="">
      <p:transition spd="med" advTm="3310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7462|recordLength=7500|start=0|end=7462|audioFormat={00001610-0000-0010-8000-00AA00389B71}|audioRate=44100|muted=false|volume=0.8|fadeIn=0|fadeOut=0|videoFormat={34363248-0000-0010-8000-00AA00389B71}|videoRate=15|videoWidth=256|videoHeight=25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68193|recordLength=368221|start=0|end=368193|audioFormat={00001610-0000-0010-8000-00AA00389B71}|audioRate=44100|muted=false|volume=0.8|fadeIn=0|fadeOut=0|videoFormat={34363248-0000-0010-8000-00AA00389B71}|videoRate=15|videoWidth=256|videoHeight=25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GUAAABoAAAABwMAAAAAAQAAAIAA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CTYAAAAJNwAAAAk4AAAACTkAAAAJOgAAAAk7AAAACTwAAAAJPQAAAAk+AAAACT8AAAAJQAAAAAlBAAAACUIAAAAJQwAAAAlEAAAACUUAAAAJRgAAAAlHAAAACUgAAAAJSQAAAAlKAAAACUsAAAAJTAAAAAlNAAAACU4AAAAJTwAAAAlQAAAACVEAAAAJUgAAAAlTAAAACVQAAAAJVQAAAAlWAAAACVcAAAAJWAAAAAlZAAAACVoAAAAJWwAAAAlcAAAACV0AAAAJXgAAAAlfAAAACWAAAAAJYQAAAAliAAAACWMAAAAJZAAAAAllAAAACWYAAAAJZwAAAAloAAAADRsFBAAAAAtQZW5TdHJva2VWMQQAAAAKQXR0cmlidXRlcwVUcmFjZQlTdGFydFRpbWUEVHlwZQQEAAQPUGVuQXR0cmlidXRlc1YxAgAAAApJbmtUcmFjZVYxAgAAABAMQWN0aW9uVHlwZVYxAgAAAAIAAAAJaQAAAAlqAAAAkwsAAAAAAAAFlf///wxBY3Rpb25UeXBlVjEBAAAAB3ZhbHVlX18ACAIAAAAAAAAAAQUAAAAEAAAACWwAAAAJbQAAALkPAAAAAAAAAZL///+V////AAAAAAEGAAAABAAAAAlvAAAACXAAAABxEQAAAAAAAAGP////lf///wAAAAABBwAAAAQAAAAJcgAAAAlzAAAAfhQAAAAAAAABjP///5X///8AAAAAAQgAAAAEAAAACXUAAAAJdgAAAOtJAAAAAAAAAYn///+V////AAAAAAEJAAAABAAAAAl4AAAACXkAAAAGTQAAAAAAAAGG////lf///wAAAAABCgAAAAQAAAAJewAAAAl8AAAAtlgAAAAAAAABg////5X///8AAAAAAQsAAAAEAAAACX4AAAAJfwAAAMZkAAAAAAAAAYD///+V////AAAAAAEMAAAABAAAAAmBAAAACYIAAADTaAAAAAAAAAF9////lf///wAAAAABDQAAAAQAAAAJhAAAAAmFAAAAxG0AAAAAAAABev///5X///8AAAAAAQ4AAAAEAAAACYcAAAAJiAAAAFJ1AAAAAAAAAXf///+V////AAAAAAEPAAAABAAAAAmKAAAACYsAAADYvQAAAAAAAAF0////lf///wAAAAABEAAAAAQAAAAJjQAAAAmOAAAA49sAAAAAAAABcf///5X///8AAAAAAREAAAAEAAAACZAAAAAJkQAAAHvwAAAAAAAAAW7///+V////AAAAAAESAAAABAAAAAmTAAAACZQAAABX+wAAAAAAAAFr////lf///wAAAAABEwAAAAQAAAAJlgAAAAmXAAAADv4AAAAAAAABaP///5X///8AAAAAARQAAAAEAAAACZkAAAAJmgAAAMIQAQAAAAAAAWX///+V////AAAAAAEVAAAABAAAAAmcAAAACZ0AAADEIwEAAAAAAAFi////lf///wAAAAABFgAAAAQAAAAJnwAAAAmgAAAA1CYBAAAAAAABX////5X///8AAAAAARcAAAAEAAAACaIAAAAJowAAAAs0AQAAAAAAAVz///+V////AAAAAAEYAAAABAAAAAmlAAAACaYAAABIVAEAAAAAAAFZ////lf///wAAAAABGQAAAAQAAAAJqAAAAAmpAAAAjWkBAAAAAAABVv///5X///8AAAAAARoAAAAEAAAACasAAAAJrAAAAOB0AQAAAAAAAVP///+V////AAAAAAEbAAAABAAAAAmuAAAACa8AAABhfwEAAAAAAAFQ////lf///wAAAAABHAAAAAQAAAAJsQAAAAmyAAAASoEBAAAAAAABTf///5X///8AAAAAAR0AAAAEAAAACbQAAAAJtQAAABqPAQAAAAAAAUr///+V////AAAAAAEeAAAABAAAAAm3AAAACbgAAADDnAEAAAAAAAFH////lf///wAAAAABHwAAAAQAAAAJugAAAAm7AAAACqYBAAAAAAABRP///5X///8AAAAAASAAAAAEAAAACb0AAAAJvgAAAOm3AQAAAAAAAUH///+V////AAAAAAEhAAAABAAAAAnAAAAACcEAAADUugEAAAAAAAE+////lf///wAAAAABIgAAAAQAAAAJwwAAAAnEAAAAFegBAAAAAAABO////5X///8AAAAAASMAAAAEAAAACcYAAAAJxwAAAMvxAQAAAAAAATj///+V////AAAAAAEkAAAABAAAAAnJAAAACcoAAADG9AEAAAAAAAE1////lf///wAAAAABJQAAAAQAAAAJzAAAAAnNAAAA1gcCAAAAAAABMv///5X///8AAAAAASYAAAAEAAAACc8AAAAJ0AAAAHsJAgAAAAAAAS////+V////AAAAAAEnAAAABAAAAAnSAAAACdMAAACGMQIAAAAAAAEs////lf///wAAAAABKAAAAAQAAAAJ1QAAAAnWAAAAKzQCAAAAAAABKf///5X///8AAAAAASkAAAAEAAAACdgAAAAJ2QAAAJo2AgAAAAAAASb///+V////AAAAAAEqAAAABAAAAAnbAAAACdwAAABiOQIAAAAAAAEj////lf///wAAAAABKwAAAAQAAAAJ3gAAAAnfAAAAFE8CAAAAAAABIP///5X///8AAAAAASwAAAAEAAAACeEAAAAJ4gAAAOFRAgAAAAAAAR3///+V////AAAAAAEtAAAABAAAAAnkAAAACeUAAADmVQIAAAAAAAEa////lf///wAAAAABLgAAAAQAAAAJ5wAAAAnoAAAA9FkCAAAAAAABF////5X///8AAAAAAS8AAAAEAAAACeoAAAAJ6wAAABdcAgAAAAAAART///+V////AAAAAAEwAAAABAAAAAntAAAACe4AAACtcAIAAAAAAAER////lf///wAAAAABMQAAAAQAAAAJ8AAAAAnxAAAAlnYCAAAAAAABDv///5X///8AAAAAATIAAAAEAAAACfMAAAAJ9AAAAJd5AgAAAAAAAQv///+V////AAAAAAEzAAAABAAAAAn2AAAACfcAAAAHfAIAAAAAAAEI////lf///wAAAAABNAAAAAQAAAAJ+QAAAAn6AAAA/oECAAAAAAABBf///5X///8AAAAAATUAAAAEAAAACfwAAAAJ/QAAACaQAgAAAAAAAQL///+V////AAAAAAE2AAAABAAAAAn/AAAACQABAAB+kwIAAAAAAAH//v//lf///wAAAAABNwAAAAQAAAAJAgEAAAkDAQAAzZoCAAAAAAAB/P7//5X///8AAAAAATgAAAAEAAAACQUBAAAJBgEAAKmeAgAAAAAAAfn+//+V////AAAAAAE5AAAABAAAAAkIAQAACQkBAABNqAIAAAAAAAH2/v//lf///wAAAAABOgAAAAQAAAAJCwEAAAkMAQAA3aoCAAAAAAAB8/7//5X///8AAAAAATsAAAAEAAAACQ4BAAAJDwEAALGsAgAAAAAAAfD+//+V////AAAAAAE8AAAABAAAAAkRAQAACRIBAAB7uQIAAAAAAAHt/v//lf///wAAAAABPQAAAAQAAAAJFAEAAAkVAQAAkbsCAAAAAAAB6v7//5X///8AAAAAAT4AAAAEAAAACRcBAAAJGAEAADe9AgAAAAAAAef+//+V////AAAAAAE/AAAABAAAAAkaAQAACRsBAAAUwAIAAAAAAAHk/v//lf///wAAAAABQAAAAAQAAAAJHQEAAAkeAQAA58ECAAAAAAAB4f7//5X///8AAAAAAUEAAAAEAAAACSABAAAJIQEAAPbsAgAAAAAAAd7+//+V////AAAAAAFCAAAABAAAAAkjAQAACSQBAACi7wIAAAAAAAHb/v//lf///wAAAAABQwAAAAQAAAAJJgEAAAknAQAAEfMCAAAAAAAB2P7//5X///8AAAAAAUQAAAAEAAAACSkBAAAJKgEAAFv3AgAAAAAAAdX+//+V////AAAAAAFFAAAABAAAAAksAQAACS0BAAAf+QIAAAAAAAHS/v//lf///wAAAAABRgAAAAQAAAAJLwEAAAkwAQAAzPwCAAAAAAABz/7//5X///8AAAAAAUcAAAAEAAAACTIBAAAJMwEAADkQAwAAAAAAAcz+//+V////AAAAAAFIAAAABAAAAAk1AQAACTYBAAA2EwMAAAAAAAHJ/v//lf///wAAAAABSQAAAAQAAAAJOAEAAAk5AQAA9BUDAAAAAAABxv7//5X///8AAAAAAUoAAAAEAAAACTsBAAAJPAEAAO4ZAwAAAAAAAcP+//+V////AAAAAAFLAAAABAAAAAk+AQAACT8BAADvIAMAAAAAAAHA/v//lf///wAAAAABTAAAAAQAAAAJQQEAAAlCAQAApSUDAAAAAAABvf7//5X///8AAAAAAU0AAAAEAAAACUQBAAAJRQEAABUoAwAAAAAAAbr+//+V////AAAAAAFOAAAABAAAAAlHAQAACUgBAADCKwMAAAAAAAG3/v//lf///wAAAAABTwAAAAQAAAAJSgEAAAlLAQAAgzADAAAAAAABtP7//5X///8AAAAAAVAAAAAEAAAACU0BAAAJTgEAANw6AwAAAAAAAbH+//+V////AAAAAAFRAAAABAAAAAlQAQAACVEBAAAPPQMAAAAAAAGu/v//lf///wAAAAABUgAAAAQAAAAJUwEAAAlUAQAA/V0DAAAAAAABq/7//5X///8AAAAAAVMAAAAEAAAACVYBAAAJVwEAANVjAwAAAAAAAaj+//+V////AAAAAAFUAAAABAAAAAlZAQAACVoBAABqcwMAAAAAAAGl/v//lf///wAAAAABVQAAAAQAAAAJXAEAAAldAQAAdnUDAAAAAAABov7//5X///8AAAAAAVYAAAAEAAAACV8BAAAJYAEAAHJ/AwAAAAAAAZ/+//+V////AAAAAAFXAAAABAAAAAliAQAACWMBAAB0gQMAAAAAAAGc/v//lf///wAAAAABWAAAAAQAAAAJZQEAAAlmAQAAKpIDAAAAAAABmf7//5X///8AAAAAAVkAAAAEAAAACWgBAAAJaQEAAJmUAwAAAAAAAZb+//+V////AAAAAAFaAAAABAAAAAlrAQAACWwBAADVoQMAAAAAAAGT/v//lf///wAAAAABWwAAAAQAAAAJbgEAAAlvAQAAjaQDAAAAAAABkP7//5X///8AAAAAAVwAAAAEAAAACXEBAAAJcgEAACy6AwAAAAAAAY3+//+V////AAAAAAFdAAAABAAAAAl0AQAACXUBAADxuwMAAAAAAAGK/v//lf///wAAAAABXgAAAAQAAAAJdwEAAAl4AQAAD88DAAAAAAABh/7//5X///8AAAAAAV8AAAAEAAAACXoBAAAJewEAACREBAAAAAAAAYT+//+V////AAAAAAFgAAAABAAAAAl9AQAACX4BAAAacgQAAAAAAAGB/v//lf///wAAAAABYQAAAAQAAAAJgAEAAAmBAQAA9XgEAAAAAAABfv7//5X///8AAAAAAWIAAAAEAAAACYMBAAAJhAEAANGIBAAAAAAAAXv+//+V////AAAAAAFjAAAABAAAAAmGAQAACYcBAAALjAQAAAAAAAF4/v//lf///wAAAAABZAAAAAQAAAAJiQEAAAmKAQAAws8EAAAAAAABdf7//5X///8AAAAAAWUAAAAEAAAACYwBAAAJjQEAANrnBAAAAAAAAXL+//+V////AAAAAAFmAAAABAAAAAmPAQAACZABAAD5BgUAAAAAAAFv/v//lf///wAAAAABZwAAAAQAAAAJkgEAAAmTAQAAjRAFAAAAAAABbP7//5X///8AAAAAAWgAAAAEAAAACZUBAAAJlgEAAHgZBQAAAAAAAWn+//+V////AAAAAAVpAAAAD1BlbkF0dHJpYnV0ZXNWMQoAAAAHX2NvbG9yQQdfY29sb3JSB19jb2xvckcHX2NvbG9yQgpGaXRUb0N1cnZlBkhlaWdodA5JZ25vcmVQcmVzc3VyZQ1Jc0hpZ2hsaWdodGVyBVNoYXBlBVdpZHRoAAAAAAAAAAAEAAICAgIBBgEBDEJydXNoU2hhcGVWMQIAAAAGAgAAAP//AAAAAAAAAAAACEAAAAVo/v//DEJydXNoU2hhcGVWMQEAAAAHdmFsdWVfXwAIAgAAAAEAAAAAAAAAAAAIQAVqAAAACklua1RyYWNlVjEDAAAADUxpc3RgMStfaXRlbXMMTGlzdGAxK19zaXplD0xpc3RgMStfdmVyc2lvbgQAABhTaGFyZWQuSW5raW5nLklua1BvaW50W10CAAAACAgCAAAACZkBAAA/AAAAPwAAAAFsAAAAaQAAAP//AAAAAAAAAAAACEAAAAFm/v//aP7//wEAAAAAAAAAAAAIQAFtAAAAagAAAAmbAQAADQAAAA0AAAABbwAAAGkAAAD//wAAAAAAAAAAAAhAAAABZP7//2j+//8BAAAAAAAAAAAACEABcAAAAGoAAAAJnQEAAA4AAAAOAAAAAXIAAABpAAAA//8AAAAAAAAAAAAIQAAAAWL+//9o/v//AQAAAAAAAAAAAAhAAXMAAABqAAAACZ8BAABeAAAAXgAAAAF1AAAAaQAAAP8AAAAAAAAAAAAACEAAAAFg/v//aP7//wEAAAAAAAAAAAAIQAF2AAAAagAAAAmhAQAAIAAAACAAAAABeAAAAGkAAAD/AAAAAAAAAAAAAAhAAAABXv7//2j+//8BAAAAAAAAAAAACEABeQAAAGoAAAAJowEAAFIAAABSAAAAAXsAAABpAAAA/wAAAAAAAAAAAAAIQAAAAVz+//9o/v//AQAAAAAAAAAAAAhAAXwAAABqAAAACaUBAACEAAAAhAAAAAF+AAAAaQAAAP8AAAAAAAAAAAAACEAAAAFa/v//aP7//wEAAAAAAAAAAAAIQAF/AAAAagAAAAmnAQAAJQAAACUAAAABgQAAAGkAAAD/AAAAAAAAAAAAAAhAAAABWP7//2j+//8BAAAAAAAAAAAACEABggAAAGoAAAAJqQEAAE0AAABNAAAAAYQAAABpAAAA/wAAAAAAAAAAAAAIQAAAAVb+//9o/v//AQAAAAAAAAAAAAhAAYUAAABqAAAACasBAACBAAAAgQAAAAGHAAAAaQAAAP8AAAAAAAAAAAAACEAAAAFU/v//aP7//wEAAAAAAAAAAAAIQAGIAAAAagAAAAmtAQAApAAAAKQAAAABigAAAGkAAAD/AAD/AAAAAAAAAAhAAAABUv7//2j+//8BAAAAAAAAAAAACEABiwAAAGoAAAAJrwEAADUAAAA1AAAAAY0AAABpAAAA//8AAAAAAAAAAAAIQAAAAVD+//9o/v//AQAAAAAAAAAAAAhAAY4AAABqAAAACbEBAAAgAAAAIAAAAAGQAAAAaQAAAP8AAP8AAAAAAAAACEAAAAFO/v//aP7//wEAAAAAAAAAAAAIQAGRAAAAagAAAAmzAQAANQAAADUAAAABkwAAAGkAAAD/AAAAAAAAAAAAAAhAAAABTP7//2j+//8BAAAAAAAAAAAACEABlAAAAGoAAAAJtQEAACoAAAAqAAAAAZYAAABpAAAA/wAAAAAAAAAAAAAIQAAAAUr+//9o/v//AQAAAAAAAAAAAAhAAZcAAABqAAAACbcBAAAZAAAAGQAAAAGZAAAAaQAAAP8AAP8AAAAAAAAACEAAAAFI/v//aP7//wEAAAAAAAAAAAAIQAGaAAAAagAAAAm5AQAAQAAAAEAAAAABnAAAAGkAAAD//wAAAAAAAAAAAAhAAAABRv7//2j+//8BAAAAAAAAAAAACEABnQAAAGoAAAAJuwEAACYAAAAmAAAAAZ8AAABpAAAA//8AAAAAAAAAAAAIQAAAAUT+//9o/v//AQAAAAAAAAAAAAhAAaAAAABqAAAACb0BAAApAAAAKQAAAAGiAAAAaQAAAP8AAAAAAAAAAAAACEAAAAFC/v//aP7//wEAAAAAAAAAAAAIQAGjAAAAagAAAAm/AQAAVAAAAFQAAAABpQAAAGkAAAD/AAD/AAAAAAAAAAhAAAABQP7//2j+//8BAAAAAAAAAAAACEABpgAAAGoAAAAJwQEAAFAAAABQAAAAAagAAABpAAAA//8AAAAAAAAAAAAIQAAAAT7+//9o/v//AQAAAAAAAAAAAAhAAakAAABqAAAACcMBAABLAAAASwAAAAGrAAAAaQAAAP8AAAAAAAAAAAAACEAAAAE8/v//aP7//wEAAAAAAAAAAAAIQAGsAAAAagAAAAnFAQAAPwAAAD8AAAABrgAAAGkAAAD/AAD/AAAAAAAAAAhAAAABOv7//2j+//8BAAAAAAAAAAAACEABrwAAAGoAAAAJxwEAAB8AAAAfAAAAAbEAAABpAAAA/wAA/wAAAAAAAAAIQAAAATj+//9o/v//AQAAAAAAAAAAAAhAAbIAAABqAAAACckBAAAPAAAADwAAAAG0AAAAaQAAAP//AAAAAAAAAAAACEAAAAE2/v//aP7//wEAAAAAAAAAAAAIQAG1AAAAagAAAAnLAQAASQAAAEkAAAABtwAAAGkAAAD//wAAAAAAAAAAAAhAAAABNP7//2j+//8BAAAAAAAAAAAACEABuAAAAGoAAAAJzQEAABcAAAAXAAAAAboAAABpAAAA/wAAAAAAAAAAAAAIQAAAATL+//9o/v//AQAAAAAAAAAAAAhAAbsAAABqAAAACc8BAABaAAAAWgAAAAG9AAAAaQAAAP8AAP8AAAAAAAAACEAAAAEw/v//aP7//wEAAAAAAAAAAAAIQAG+AAAAagAAAAnRAQAANgAAADYAAAABwAAAAGkAAAD/AAD/AAAAAAAAAAhAAAABLv7//2j+//8BAAAAAAAAAAAACEABwQAAAGoAAAAJ0wEAABAAAAAQAAAAAcMAAABpAAAA/wAA/wAAAAAAAAAIQAAAASz+//9o/v//AQAAAAAAAAAAAAhAAcQAAABqAAAACdUBAAAeAAAAHgAAAAHGAAAAaQAAAP//AAAAAAAAAAAACEAAAAEq/v//aP7//wEAAAAAAAAAAAAIQAHHAAAAagAAAAnXAQAAGwAAABsAAAAByQAAAGkAAAD//wAAAAAAAAAAAAhAAAABKP7//2j+//8BAAAAAAAAAAAACEABygAAAGoAAAAJ2QEAAEUAAABFAAAAAcwAAABpAAAA/wCeSQAAAAAAAAAIQAAAASb+//9o/v//AQAAAAAAAAAAAAhAAc0AAABqAAAACdsBAAAaAAAAGgAAAAHPAAAAaQAAAP8AnkkAAAAAAAAACEAAAAEk/v//aP7//wEAAAAAAAAAAAAIQAHQAAAAagAAAAndAQAAFQAAABUAAAAB0gAAAGkAAAD/AAAAAAAAAAAAAAhAAAABIv7//2j+//8BAAAAAAAAAAAACEAB0wAAAGoAAAAJ3wEAABQAAAAUAAAAAdUAAABpAAAA/wAAAAAAAAAAAAAIQAAAASD+//9o/v//AQAAAAAAAAAAAAhAAdYAAABqAAAACeEBAAAjAAAAIwAAAAHYAAAAaQAAAP8AAAAAAAAAAAAACEAAAAEe/v//aP7//wEAAAAAAAAAAAAIQAHZAAAAagAAAAnjAQAAJAAAACQAAAAB2wAAAGkAAAD/AAAAAAAAAAAAAAhAAAABHP7//2j+//8BAAAAAAAAAAAACEAB3AAAAGoAAAAJ5QEAAE4AAABOAAAAAd4AAABpAAAA/wAA/wAAAAAAAAAIQAAAARr+//9o/v//AQAAAAAAAAAAAAhAAd8AAABqAAAACecBAAAPAAAADwAAAAHhAAAAaQAAAP8AAP8AAAAAAAAACEAAAAEY/v//aP7//wEAAAAAAAAAAAAIQAHiAAAAagAAAAnpAQAAMgAAADIAAAAB5AAAAGkAAAD/AAD/AAAAAAAAAAhAAAABFv7//2j+//8BAAAAAAAAAAAACEAB5QAAAGoAAAAJ6wEAADUAAAA1AAAAAecAAABpAAAA/wAA/wAAAAAAAAAIQAAAART+//9o/v//AQAAAAAAAAAAAAhAAegAAABqAAAACe0BAAAnAAAAJwAAAAHqAAAAaQAAAP8AAP8AAAAAAAAACEAAAAES/v//aP7//wEAAAAAAAAAAAAIQAHrAAAAagAAAAnvAQAADwAAAA8AAAAB7QAAAGkAAAD//wAAAAAAAAAAAAhAAAABEP7//2j+//8BAAAAAAAAAAAACEAB7gAAAGoAAAAJ8QEAAAkAAAAJAAAAAfAAAABpAAAA//8AAAAAAAAAAAAIQAAAAQ7+//9o/v//AQAAAAAAAAAAAAhAAfEAAABqAAAACfMBAAA0AAAANAAAAAHzAAAAaQAAAP//AAAAAAAAAAAACEAAAAEM/v//aP7//wEAAAAAAAAAAAAIQAH0AAAAagAAAAn1AQAAEQAAABEAAAAB9gAAAGkAAAD//wAAAAAAAAAAAAhAAAABCv7//2j+//8BAAAAAAAAAAAACEAB9wAAAGoAAAAJ9wEAAFwAAABcAAAAAfkAAABpAAAA//8AAAAAAAAAAAAIQAAAAQj+//9o/v//AQAAAAAAAAAAAAhAAfoAAABqAAAACfkBAABCAAAAQgAAAAH8AAAAaQAAAP8AAAAAAAAAAAAACEAAAAEG/v//aP7//wEAAAAAAAAAAAAIQAH9AAAAagAAAAn7AQAAMwAAADMAAAAB/wAAAGkAAAD/AAAAAAAAAAAAAAhAAAABBP7//2j+//8BAAAAAAAAAAAACEABAAEAAGoAAAAJ/QEAABcAAAAXAAAAAQIBAABpAAAA/wAAAAAAAAAAAAAIQAAAAQL+//9o/v//AQAAAAAAAAAAAAhAAQMBAABqAAAACf8BAAAkAAAAJAAAAAEFAQAAaQAAAP8AAAAAAAAAAAAACEAAAAEA/v//aP7//wEAAAAAAAAAAAAIQAEGAQAAagAAAAkBAgAAFQAAABUAAAABCAEAAGkAAAD/AJ5JAAAAAAAAAAhAAAAB/v3//2j+//8BAAAAAAAAAAAACEABCQEAAGoAAAAJAwIAABQAAAAUAAAAAQsBAABpAAAA/wCeSQAAAAAAAAAIQAAAAfz9//9o/v//AQAAAAAAAAAAAAhAAQwBAABqAAAACQUCAAAVAAAAFQAAAAEOAQAAaQAAAP8AnkkAAAAAAAAACEAAAAH6/f//aP7//wEAAAAAAAAAAAAIQAEPAQAAagAAAAkHAgAAFwAAABcAAAABEQEAAGkAAAD/AAAAAAAAAAAAAAhAAAAB+P3//2j+//8BAAAAAAAAAAAACEABEgEAAGoAAAAJCQIAABUAAAAVAAAAARQBAABpAAAA/wAAAAAAAAAAAAAIQAAAAfb9//9o/v//AQAAAAAAAAAAAAhAARUBAABqAAAACQsCAAASAAAAEgAAAAEXAQAAaQAAAP8AAAAAAAAAAAAACEAAAAH0/f//aP7//wEAAAAAAAAAAAAIQAEYAQAAagAAAAkNAgAAFgAAABYAAAABGgEAAGkAAAD/AAAAAAAAAAAAAAhAAAAB8v3//2j+//8BAAAAAAAAAAAACEABGwEAAGoAAAAJDwIAABQAAAAUAAAAAR0BAABpAAAA/wAAAAAAAAAAAAAIQAAAAfD9//9o/v//AQAAAAAAAAAAAAhAAR4BAABqAAAACRECAAAbAAAAGwAAAAEgAQAAaQAAAP8AAP8AAAAAAAAACEAAAAHu/f//aP7//wEAAAAAAAAAAAAIQAEhAQAAagAAAAkTAgAADgAAAA4AAAABIwEAAGkAAAD/AAD/AAAAAAAAAAhAAAAB7P3//2j+//8BAAAAAAAAAAAACEABJAEAAGoAAAAJFQIAADQAAAA0AAAAASYBAABpAAAA/wAA/wAAAAAAAAAIQAAAAer9//9o/v//AQAAAAAAAAAAAAhAAScBAABqAAAACRcCAAA1AAAANQAAAAEpAQAAaQAAAP8AAP8AAAAAAAAACEAAAAHo/f//aP7//wEAAAAAAAAAAAAIQAEqAQAAagAAAAkZAgAACAAAAAgAAAABLAEAAGkAAAD/AAD/AAAAAAAAAAhAAAAB5v3//2j+//8BAAAAAAAAAAAACEABLQEAAGoAAAAJGwIAACoAAAAqAAAAAS8BAABpAAAA/wAA/wAAAAAAAAAIQAAAAeT9//9o/v//AQAAAAAAAAAAAAhAATABAABqAAAACR0CAAARAAAAEQAAAAEyAQAAaQAAAP//AAAAAAAAAAAACEAAAAHi/f//aP7//wEAAAAAAAAAAAAIQAEzAQAAagAAAAkfAgAACwAAAAsAAAABNQEAAGkAAAD//wAAAAAAAAAAAAhAAAAB4P3//2j+//8BAAAAAAAAAAAACEABNgEAAGoAAAAJIQIAACYAAAAmAAAAATgBAABpAAAA//8AAAAAAAAAAAAIQAAAAd79//9o/v//AQAAAAAAAAAAAAhAATkBAABqAAAACSMCAAANAAAADQAAAAE7AQAAaQAAAP//AAAAAAAAAAAACEAAAAHc/f//aP7//wEAAAAAAAAAAAAIQAE8AQAAagAAAAklAgAAOwAAADsAAAABPgEAAGkAAAD//wAAAAAAAAAAAAhAAAAB2v3//2j+//8BAAAAAAAAAAAACEABPwEAAGoAAAAJJwIAAAYAAAAGAAAAAUEBAABpAAAA//8AAAAAAAAAAAAIQAAAAdj9//9o/v//AQAAAAAAAAAAAAhAAUIBAABqAAAACSkCAAAHAAAABwAAAAFEAQAAaQAAAP//AAAAAAAAAAAACEAAAAHW/f//aP7//wEAAAAAAAAAAAAIQAFFAQAAagAAAAkrAgAAKwAAACsAAAABRwEAAGkAAAD//wAAAAAAAAAAAAhAAAAB1P3//2j+//8BAAAAAAAAAAAACEABSAEAAGoAAAAJLQIAAD8AAAA/AAAAAUoBAABpAAAA//8AAAAAAAAAAAAIQAAAAdL9//9o/v//AQAAAAAAAAAAAAhAAUsBAABqAAAACS8CAAAdAAAAHQAAAAFNAQAAaQAAAP8AnkkAAAAAAAAACEAAAAHQ/f//aP7//wEAAAAAAAAAAAAIQAFOAQAAagAAAAkxAgAAGgAAABoAAAABUAEAAGkAAAD/AJ5JAAAAAAAAAAhAAAABzv3//2j+//8BAAAAAAAAAAAACEABUQEAAGoAAAAJMwIAABkAAAAZAAAAAVMBAABpAAAA/wAAAAAAAAAAAAAIQAAAAcz9//9o/v//AQAAAAAAAAAAAAhAAVQBAABqAAAACTUCAAA7AAAAOwAAAAFWAQAAaQAAAP8AAAAAAAAAAAAACEAAAAHK/f//aP7//wEAAAAAAAAAAAAIQAFXAQAAagAAAAk3AgAAEwAAABMAAAABWQEAAGkAAAD/AJ5JAAAAAAAAAAhAAAAByP3//2j+//8BAAAAAAAAAAAACEABWgEAAGoAAAAJOQIAABMAAAATAAAAAVwBAABpAAAA/wCeSQAAAAAAAAAIQAAAAcb9//9o/v//AQAAAAAAAAAAAAhAAV0BAABqAAAACTsCAAAVAAAAFQAAAAFfAQAAaQAAAP8AAAAAAAAAAAAACEAAAAHE/f//aP7//wEAAAAAAAAAAAAIQAFgAQAAagAAAAk9AgAAEAAAABAAAAABYgEAAGkAAAD/AAAAAAAAAAAAAAhAAAABwv3//2j+//8BAAAAAAAAAAAACEABYwEAAGoAAAAJPwIAABEAAAARAAAAAWUBAABpAAAA/wAA/wAAAAAAAAAIQAAAAcD9//9o/v//AQAAAAAAAAAAAAhAAWYBAABqAAAACUECAAAJAAAACQAAAAFoAQAAaQAAAP8AAP8AAAAAAAAACEAAAAG+/f//aP7//wEAAAAAAAAAAAAIQAFpAQAAagAAAAlDAgAALQAAAC0AAAABawEAAGkAAAD//wAAAAAAAAAAAAhAAAABvP3//2j+//8BAAAAAAAAAAAACEABbAEAAGoAAAAJRQIAABgAAAAYAAAAAW4BAABpAAAA//8AAAAAAAAAAAAIQAAAAbr9//9o/v//AQAAAAAAAAAAAAhAAW8BAABqAAAACUcCAAA7AAAAOwAAAAFxAQAAaQAAAP8AnkkAAAAAAAAACEAAAAG4/f//aP7//wEAAAAAAAAAAAAIQAFyAQAAagAAAAlJAgAAFQAAABUAAAABdAEAAGkAAAD/AJ5JAAAAAAAAAAhAAAABtv3//2j+//8BAAAAAAAAAAAACEABdQEAAGoAAAAJSwIAAAkAAAAJAAAAAXcBAABpAAAA//8AAAAAAAAAAAAIQAAAAbT9//9o/v//AQAAAAAAAAAAAAhAAXgBAABqAAAACU0CAAAbAAAAGwAAAAF6AQAAaQAAAP//AAAAAAAAAAAACEAAAAGy/f//aP7//wEAAAAAAAAAAAAIQAF7AQAAagAAAAlPAgAAPAAAADwAAAABfQEAAGkAAAD//wAAAAAAAAAAAAhAAAABsP3//2j+//8BAAAAAAAAAAAACEABfgEAAGoAAAAJUQIAADwAAAA8AAAAAYABAABpAAAA//8AAAAAAAAAAAAIQAAAAa79//9o/v//AQAAAAAAAAAAAAhAAYEBAABqAAAACVMCAABnAAAAZwAAAAGDAQAAaQAAAP//AAAAAAAAAAAACEAAAAGs/f//aP7//wEAAAAAAAAAAAAIQAGEAQAAagAAAAlVAgAAGgAAABoAAAABhgEAAGkAAAD//wAAAAAAAAAAAAhAAAABqv3//2j+//8BAAAAAAAAAAAACEABhwEAAGoAAAAJVwIAAFcAAABXAAAAAYkBAABpAAAA/wAAAAAAAAAAAAAIQAAAAaj9//9o/v//AQAAAAAAAAAAAAhAAYoBAABqAAAACVkCAABiAAAAYgAAAAGMAQAAaQAAAP9wMKAAAAAAAAAACEAAAAGm/f//aP7//wEAAAAAAAAAAAAIQAGNAQAAagAAAAlbAgAA5AAAAOQAAAABjwEAAGkAAAD/AJ5JAAAAAAAAAAhAAAABpP3//2j+//8BAAAAAAAAAAAACEABkAEAAGoAAAAJXQIAALUAAAC1AAAAAZIBAABpAAAA/wCeSQAAAAAAAAAIQAAAAaL9//9o/v//AQAAAAAAAAAAAAhAAZMBAABqAAAACV8CAACfAAAAnwAAAAGVAQAAaQAAAP8AnkkAAAAAAAAACEAAAAGg/f//aP7//wEAAAAAAAAAAAAIQAGWAQAAagAAAAlhAgAAWQAAAFkAAAAHmQEAAAABAAAAQAAAAAQKSW5rUG9pbnRWMQIAAAAJYgIAAAljAgAACWQCAAAJZQIAAAlmAgAACWcCAAAJaAIAAAlpAgAACWoCAAAJawIAAAlsAgAACW0CAAAJbgIAAAlvAgAACXACAAAJcQIAAAlyAgAACXMCAAAJdAIAAAl1AgAACXYCAAAJdwIAAAl4AgAACXkCAAAJegIAAAl7AgAACXwCAAAJfQIAAAl+AgAACX8CAAAJgAIAAAmBAgAACYICAAAJgwIAAAmEAgAACYUCAAAJhgIAAAmHAgAACYgCAAAJiQIAAAmKAgAACYsCAAAJjAIAAAmNAgAACY4CAAAJjwIAAAmQAgAACZECAAAJkgIAAAmTAgAACZQCAAAJlQIAAAmWAgAACZcCAAAJmAIAAAmZAgAACZoCAAAJmwIAAAmcAgAACZ0CAAAJngIAAAmfAgAACaACAAAKB5sBAAAAAQAAABAAAAAECklua1BvaW50VjECAAAACaECAAAJogIAAAmjAgAACaQCAAAJpQIAAAmmAgAACacCAAAJqAIAAAmpAgAACaoCAAAJqwIAAAmsAgAACa0CAAANAwedAQAAAAEAAAAQAAAABApJbmtQb2ludFYxAgAAAAmuAgAACa8CAAAJsAIAAAmxAgAACbICAAAJswIAAAm0AgAACbUCAAAJtgIAAAm3AgAACbgCAAAJuQIAAAm6AgAACbsCAAANAgefAQAAAAEAAACAAAAABApJbmtQb2ludFYxAgAAAAm8AgAACb0CAAAJvgIAAAm/AgAACcACAAAJwQIAAAnCAgAACcMCAAAJxAIAAAnFAgAACcYCAAAJxwIAAAnIAgAACckCAAAJygIAAAnLAgAACcwCAAAJzQIAAAnOAgAACc8CAAAJ0AIAAAnRAgAACdICAAAJ0wIAAAnUAgAACdUCAAAJ1gIAAAnXAgAACdgCAAAJ2QIAAAnaAgAACdsCAAAJ3AIAAAndAgAACd4CAAAJ3wIAAAngAgAACeECAAAJ4gIAAAnjAgAACeQCAAAJ5QIAAAnmAgAACecCAAAJ6AIAAAnpAgAACeoCAAAJ6wIAAAnsAgAACe0CAAAJ7gIAAAnvAgAACfACAAAJ8QIAAAnyAgAACfMCAAAJ9AIAAAn1AgAACfYCAAAJ9wIAAAn4AgAACfkCAAAJ+gIAAAn7AgAACfwCAAAJ/QIAAAn+AgAACf8CAAAJAAMAAAkBAwAACQIDAAAJAwMAAAkEAwAACQUDAAAJBgMAAAkHAwAACQgDAAAJCQMAAAkKAwAACQsDAAAJDAMAAAkNAwAACQ4DAAAJDwMAAAkQAwAACREDAAAJEgMAAAkTAwAACRQDAAAJFQMAAAkWAwAACRcDAAAJGAMAAAkZAwAADSIHoQEAAAABAAAAIAAAAAQKSW5rUG9pbnRWMQIAAAAJGgMAAAkbAwAACRwDAAAJHQMAAAkeAwAACR8DAAAJIAMAAAkhAwAACSIDAAAJIwMAAAkkAwAACSUDAAAJJgMAAAknAwAACSgDAAAJKQMAAAkqAwAACSsDAAAJLAMAAAktAwAACS4DAAAJLwMAAAkwAwAACTEDAAAJMgMAAAkzAwAACTQDAAAJNQMAAAk2AwAACTcDAAAJOAMAAAk5AwAAB6MBAAAAAQAAAIAAAAAECklua1BvaW50VjECAAAACToDAAAJOwMAAAk8AwAACT0DAAAJPgMAAAk/AwAACUADAAAJQQMAAAlCAwAACUMDAAAJRAMAAAlFAwAACUYDAAAJRwMAAAlIAwAACUkDAAAJSgMAAAlLAwAACUwDAAAJTQMAAAlOAwAACU8DAAAJUAMAAAlRAwAACVIDAAAJUwMAAAlUAwAACVUDAAAJVgMAAAlXAwAACVgDAAAJWQMAAAlaAwAACVsDAAAJXAMAAAldAwAACV4DAAAJXwMAAAlgAwAACWEDAAAJYgMAAAljAwAACWQDAAAJZQMAAAlmAwAACWcDAAAJaAMAAAlpAwAACWoDAAAJawMAAAlsAwAACW0DAAAJbgMAAAlvAwAACXADAAAJcQMAAAlyAwAACXMDAAAJdAMAAAl1AwAACXYDAAAJdwMAAAl4AwAACXkDAAAJegMAAAl7AwAACXwDAAAJfQMAAAl+AwAACX8DAAAJgAMAAAmBAwAACYIDAAAJgwMAAAmEAwAACYUDAAAJhgMAAAmHAwAACYgDAAAJiQMAAAmKAwAACYsDAAANLgelAQAAAAEAAAAAAQAABApJbmtQb2ludFYxAgAAAAmMAwAACY0DAAAJjgMAAAmPAwAACZADAAAJkQMAAAmSAwAACZMDAAAJlAMAAAmVAwAACZYDAAAJlwMAAAmYAwAACZkDAAAJmgMAAAmbAwAACZwDAAAJnQMAAAmeAwAACZ8DAAAJoAMAAAmhAwAACaIDAAAJowMAAAmkAwAACaUDAAAJpgMAAAmnAwAACagDAAAJqQMAAAmqAwAACasDAAAJrAMAAAmtAwAACa4DAAAJrwMAAAmwAwAACbEDAAAJsgMAAAmzAwAACbQDAAAJtQMAAAm2AwAACbcDAAAJuAMAAAm5AwAACboDAAAJuwMAAAm8AwAACb0DAAAJvgMAAAm/AwAACcADAAAJwQMAAAnCAwAACcMDAAAJxAMAAAnFAwAACcYDAAAJxwMAAAnIAwAACckDAAAJygMAAAnLAwAACcwDAAAJzQMAAAnOAwAACc8DAAAJ0AMAAAnRAwAACdIDAAAJ0wMAAAnUAwAACdUDAAAJ1gMAAAnXAwAACdgDAAAJ2QMAAAnaAwAACdsDAAAJ3AMAAAndAwAACd4DAAAJ3wMAAAngAwAACeEDAAAJ4gMAAAnjAwAACeQDAAAJ5QMAAAnmAwAACecDAAAJ6AMAAAnpAwAACeoDAAAJ6wMAAAnsAwAACe0DAAAJ7gMAAAnvAwAACfADAAAJ8QMAAAnyAwAACfMDAAAJ9AMAAAn1AwAACfYDAAAJ9wMAAAn4AwAACfkDAAAJ+gMAAAn7AwAACfwDAAAJ/QMAAAn+AwAACf8DAAAJAAQAAAkBBAAACQIEAAAJAwQAAAkEBAAACQUEAAAJBgQAAAkHBAAACQgEAAAJCQQAAAkKBAAACQsEAAAJDAQAAAkNBAAACQ4EAAAJDwQAAA18B6cBAAAAAQAAAEAAAAAECklua1BvaW50VjECAAAACRAEAAAJEQQAAAkSBAAACRMEAAAJFAQAAAkVBAAACRYEAAAJFwQAAAkYBAAACRkEAAAJGgQAAAkbBAAACRwEAAAJHQQAAAkeBAAACR8EAAAJIAQAAAkhBAAACSIEAAAJIwQAAAkkBAAACSUEAAAJJgQAAAknBAAACSgEAAAJKQQAAAkqBAAACSsEAAAJLAQAAAktBAAACS4EAAAJLwQAAAkwBAAACTEEAAAJMgQAAAkzBAAACTQEAAANGwepAQAAAAEAAACAAAAABApJbmtQb2ludFYxAgAAAAk1BAAACTYEAAAJNwQAAAk4BAAACTkEAAAJOgQAAAk7BAAACTwEAAAJPQQAAAk+BAAACT8EAAAJQAQAAAlBBAAACUIEAAAJQwQAAAlEBAAACUUEAAAJRgQAAAlHBAAACUgEAAAJSQQAAAlKBAAACUsEAAAJTAQAAAlNBAAACU4EAAAJTwQAAAlQBAAACVEEAAAJUgQAAAlTBAAACVQEAAAJVQQAAAlWBAAACVcEAAAJWAQAAAlZBAAACVoEAAAJWwQAAAlcBAAACV0EAAAJXgQAAAlfBAAACWAEAAAJYQQAAAliBAAACWMEAAAJZAQAAAllBAAACWYEAAAJZwQAAAloBAAACWkEAAAJagQAAAlrBAAACWwEAAAJbQQAAAluBAAACW8EAAAJcAQAAAlxBAAACXIEAAAJcwQAAAl0BAAACXUEAAAJdgQAAAl3BAAACXgEAAAJeQQAAAl6BAAACXsEAAAJfAQAAAl9BAAACX4EAAAJfwQAAAmABAAACYEEAAANMwerAQAAAAEAAAAAAQAABApJbmtQb2ludFYxAgAAAAmCBAAACYMEAAAJhAQAAAmFBAAACYYEAAAJhwQAAAmIBAAACYkEAAAJigQAAAmLBAAACYwEAAAJjQQAAAmOBAAACY8EAAAJkAQAAAmRBAAACZIEAAAJkwQAAAmUBAAACZUEAAAJlgQAAAmXBAAACZgEAAAJmQQAAAmaBAAACZsEAAAJnAQAAAmdBAAACZ4EAAAJnwQAAAmgBAAACaEEAAAJogQAAAmjBAAACaQEAAAJpQQAAAmmBAAACacEAAAJqAQAAAmpBAAACaoEAAAJqwQAAAmsBAAACa0EAAAJrgQAAAmvBAAACbAEAAAJsQQAAAmyBAAACbMEAAAJtAQAAAm1BAAACbYEAAAJtwQAAAm4BAAACbkEAAAJugQAAAm7BAAACbwEAAAJvQQAAAm+BAAACb8EAAAJwAQAAAnBBAAACcIEAAAJwwQAAAnEBAAACcUEAAAJxgQAAAnHBAAACcgEAAAJyQQAAAnKBAAACcsEAAAJzAQAAAnNBAAACc4EAAAJzwQAAAnQBAAACdEEAAAJ0gQAAAnTBAAACdQEAAAJ1QQAAAnWBAAACdcEAAAJ2AQAAAnZBAAACdoEAAAJ2wQAAAncBAAACd0EAAAJ3gQAAAnfBAAACeAEAAAJ4QQAAAniBAAACeMEAAAJ5AQAAAnlBAAACeYEAAAJ5wQAAAnoBAAACekEAAAJ6gQAAAnrBAAACewEAAAJ7QQAAAnuBAAACe8EAAAJ8AQAAAnxBAAACfIEAAAJ8wQAAAn0BAAACfUEAAAJ9gQAAAn3BAAACfgEAAAJ+QQAAAn6BAAACfsEAAAJ/AQAAAn9BAAACf4EAAAJ/wQAAAkABQAACQEFAAAJAgUAAA1/B60BAAAAAQAAAAABAAAECklua1BvaW50VjECAAAACQMFAAAJBAUAAAkFBQAACQYFAAAJBwUAAAkIBQAACQkFAAAJCgUAAAkLBQAACQwFAAAJDQUAAAkOBQAACQ8FAAAJEAUAAAkRBQAACRIFAAAJEwUAAAkUBQAACRUFAAAJFgUAAAkXBQAACRgFAAAJGQUAAAkaBQAACRsFAAAJHAUAAAkdBQAACR4FAAAJHwUAAAkgBQAACSEFAAAJIgUAAAkjBQAACSQFAAAJJQUAAAkmBQAACScFAAAJKAUAAAkpBQAACSoFAAAJKwUAAAksBQAACS0FAAAJLgUAAAkvBQAACTAFAAAJMQUAAAkyBQAACTMFAAAJNAUAAAk1BQAACTYFAAAJNwUAAAk4BQAACTkFAAAJOgUAAAk7BQAACTwFAAAJPQUAAAk+BQAACT8FAAAJQAUAAAlBBQAACUIFAAAJQwUAAAlEBQAACUUFAAAJRgUAAAlHBQAACUgFAAAJSQUAAAlKBQAACUsFAAAJTAUAAAlNBQAACU4FAAAJTwUAAAlQBQAACVEFAAAJUgUAAAlTBQAACVQFAAAJVQUAAAlWBQAACVcFAAAJWAUAAAlZBQAACVoFAAAJWwUAAAlcBQAACV0FAAAJXgUAAAlfBQAACWAFAAAJYQUAAAliBQAACWMFAAAJZAUAAAllBQAACWYFAAAJZwUAAAloBQAACWkFAAAJagUAAAlrBQAACWwFAAAJbQUAAAluBQAACW8FAAAJcAUAAAlxBQAACXIFAAAJcwUAAAl0BQAACXUFAAAJdgUAAAl3BQAACXgFAAAJeQUAAAl6BQAACXsFAAAJfAUAAAl9BQAACX4FAAAJfwUAAAmABQAACYEFAAAJggUAAAmDBQAACYQFAAAJhQUAAAmGBQAACYcFAAAJiAUAAAmJBQAACYoFAAAJiwUAAAmMBQAACY0FAAAJjgUAAAmPBQAACZAFAAAJkQUAAAmSBQAACZMFAAAJlAUAAAmVBQAACZYFAAAJlwUAAAmYBQAACZkFAAAJmgUAAAmbBQAACZwFAAAJnQUAAAmeBQAACZ8FAAAJoAUAAAmhBQAACaIFAAAJowUAAAmkBQAACaUFAAAJpgUAAA1cB68BAAAAAQAAAEAAAAAECklua1BvaW50VjECAAAACacFAAAJqAUAAAmpBQAACaoFAAAJqwUAAAmsBQAACa0FAAAJrgUAAAmvBQAACbAFAAAJsQUAAAmyBQAACbMFAAAJtAUAAAm1BQAACbYFAAAJtwUAAAm4BQAACbkFAAAJugUAAAm7BQAACbwFAAAJvQUAAAm+BQAACb8FAAAJwAUAAAnBBQAACcIFAAAJwwUAAAnEBQAACcUFAAAJxgUAAAnHBQAACcgFAAAJyQUAAAnKBQAACcsFAAAJzAUAAAnNBQAACc4FAAAJzwUAAAnQBQAACdEFAAAJ0gUAAAnTBQAACdQFAAAJ1QUAAAnWBQAACdcFAAAJ2AUAAAnZBQAACdoFAAAJ2wUAAA0LB7EBAAAAAQAAACAAAAAECklua1BvaW50VjECAAAACdwFAAAJ3QUAAAneBQAACd8FAAAJ4AUAAAnhBQAACeIFAAAJ4wUAAAnkBQAACeUFAAAJ5gUAAAnnBQAACegFAAAJ6QUAAAnqBQAACesFAAAJ7AUAAAntBQAACe4FAAAJ7wUAAAnwBQAACfEFAAAJ8gUAAAnzBQAACfQFAAAJ9QUAAAn2BQAACfcFAAAJ+AUAAAn5BQAACfoFAAAJ+wUAAAezAQAAAAEAAABAAAAABApJbmtQb2ludFYxAgAAAAn8BQAACf0FAAAJ/gUAAAn/BQAACQAGAAAJAQYAAAkCBgAACQMGAAAJBAYAAAkFBgAACQYGAAAJBwYAAAkIBgAACQkGAAAJCgYAAAkLBgAACQwGAAAJDQYAAAkOBgAACQ8GAAAJEAYAAAkRBgAACRIGAAAJEwYAAAkUBgAACRUGAAAJFgYAAAkXBgAACRgGAAAJGQYAAAkaBgAACRsGAAAJHAYAAAkdBgAACR4GAAAJHwYAAAkgBgAACSEGAAAJIgYAAAkjBgAACSQGAAAJJQYAAAkmBgAACScGAAAJKAYAAAkpBgAACSoGAAAJKwYAAAksBgAACS0GAAAJLgYAAAkvBgAACTAGAAANCwe1AQAAAAEAAABAAAAABApJbmtQb2ludFYxAgAAAAkxBgAACTIGAAAJMwYAAAk0BgAACTUGAAAJNgYAAAk3BgAACTgGAAAJOQYAAAk6BgAACTsGAAAJPAYAAAk9BgAACT4GAAAJPwYAAAlABgAACUEGAAAJQgYAAAlDBgAACUQGAAAJRQYAAAlGBgAACUcGAAAJSAYAAAlJBgAACUoGAAAJSwYAAAlMBgAACU0GAAAJTgYAAAlPBgAACVAGAAAJUQYAAAlSBgAACVMGAAAJVAYAAAlVBgAACVYGAAAJVwYAAAlYBgAACVkGAAAJWgYAAA0WB7cBAAAAAQAAACAAAAAECklua1BvaW50VjECAAAACVsGAAAJXAYAAAldBgAACV4GAAAJXwYAAAlgBgAACWEGAAAJYgYAAAljBgAACWQGAAAJZQYAAAlmBgAACWcGAAAJaAYAAAlpBgAACWoGAAAJawYAAAlsBgAACW0GAAAJbgYAAAlvBgAACXAGAAAJcQYAAAlyBgAACXMGAAANBwe5AQAAAAEAAABAAAAABApJbmtQb2ludFYxAgAAAAl0BgAACXUGAAAJdgYAAAl3BgAACXgGAAAJeQYAAAl6BgAACXsGAAAJfAYAAAl9BgAACX4GAAAJfwYAAAmABgAACYEGAAAJggYAAAmDBgAACYQGAAAJhQYAAAmGBgAACYcGAAAJiAYAAAmJBgAACYoGAAAJiwYAAAmMBgAACY0GAAAJjgYAAAmPBgAACZAGAAAJkQYAAAmSBgAACZMGAAAJlAYAAAmVBgAACZYGAAAJlwYAAAmYBgAACZkGAAAJmgYAAAmbBgAACZwGAAAJnQYAAAmeBgAACZ8GAAAJoAYAAAmhBgAACaIGAAAJowYAAAmkBgAACaUGAAAJpgYAAAmnBgAACagGAAAJqQYAAAmqBgAACasGAAAJrAYAAAmtBgAACa4GAAAJrwYAAAmwBgAACbEGAAAJsgYAAAmzBgAAB7sBAAAAAQAAAEAAAAAECklua1BvaW50VjECAAAACbQGAAAJtQYAAAm2BgAACbcGAAAJuAYAAAm5BgAACboGAAAJuwYAAAm8BgAACb0GAAAJvgYAAAm/BgAACcAGAAAJwQYAAAnCBgAACcMGAAAJxAYAAAnFBgAACcYGAAAJxwYAAAnIBgAACckGAAAJygYAAAnLBgAACcwGAAAJzQYAAAnOBgAACc8GAAAJ0AYAAAnRBgAACdIGAAAJ0wYAAAnUBgAACdUGAAAJ1gYAAAnXBgAACdgGAAAJ2QYAAA0aB70BAAAAAQAAAEAAAAAECklua1BvaW50VjECAAAACdoGAAAJ2wYAAAncBgAACd0GAAAJ3gYAAAnfBgAACeAGAAAJ4QYAAAniBgAACeMGAAAJ5AYAAAnlBgAACeYGAAAJ5wYAAAnoBgAACekGAAAJ6gYAAAnrBgAACewGAAAJ7QYAAAnuBgAACe8GAAAJ8AYAAAnxBgAACfIGAAAJ8wYAAAn0BgAACfUGAAAJ9gYAAAn3BgAACfgGAAAJ+QYAAAn6BgAACfsGAAAJ/AYAAAn9BgAACf4GAAAJ/wYAAAkABwAACQEHAAAJAgcAAA0XB78BAAAAAQAAAIAAAAAECklua1BvaW50VjECAAAACQMHAAAJBAcAAAkFBwAACQYHAAAJBwcAAAkIBwAACQkHAAAJCgcAAAkLBwAACQwHAAAJDQcAAAkOBwAACQ8HAAAJEAcAAAkRBwAACRIHAAAJEwcAAAkUBwAACRUHAAAJFgcAAAkXBwAACRgHAAAJGQcAAAkaBwAACRsHAAAJHAcAAAkdBwAACR4HAAAJHwcAAAkgBwAACSEHAAAJIgcAAAkjBwAACSQHAAAJJQcAAAkmBwAACScHAAAJKAcAAAkpBwAACSoHAAAJKwcAAAksBwAACS0HAAAJLgcAAAkvBwAACTAHAAAJMQcAAAkyBwAACTMHAAAJNAcAAAk1BwAACTYHAAAJNwcAAAk4BwAACTkHAAAJOgcAAAk7BwAACTwHAAAJPQcAAAk+BwAACT8HAAAJQAcAAAlBBwAACUIHAAAJQwcAAAlEBwAACUUHAAAJRgcAAAlHBwAACUgHAAAJSQcAAAlKBwAACUsHAAAJTAcAAAlNBwAACU4HAAAJTwcAAAlQBwAACVEHAAAJUgcAAAlTBwAACVQHAAAJVQcAAAlWBwAADSwHwQEAAAABAAAAgAAAAAQKSW5rUG9pbnRWMQIAAAAJVwcAAAlYBwAACVkHAAAJWgcAAAlbBwAACVwHAAAJXQcAAAleBwAACV8HAAAJYAcAAAlhBwAACWIHAAAJYwcAAAlkBwAACWUHAAAJZgcAAAlnBwAACWgHAAAJaQcAAAlqBwAACWsHAAAJbAcAAAltBwAACW4HAAAJbwcAAAlwBwAACXEHAAAJcgcAAAlzBwAACXQHAAAJdQcAAAl2BwAACXcHAAAJeAcAAAl5BwAACXoHAAAJewcAAAl8BwAACX0HAAAJfgcAAAl/BwAACYAHAAAJgQcAAAmCBwAACYMHAAAJhAcAAAmFBwAACYYHAAAJhwcAAAmIBwAACYkHAAAJigcAAAmLBwAACYwHAAAJjQcAAAmOBwAACY8HAAAJkAcAAAmRBwAACZIHAAAJkwcAAAmUBwAACZUHAAAJlgcAAAmXBwAACZgHAAAJmQcAAAmaBwAACZsHAAAJnAcAAAmdBwAACZ4HAAAJnwcAAAmgBwAACaEHAAAJogcAAAmjBwAACaQHAAAJpQcAAAmmBwAADTAHwwEAAAABAAAAgAAAAAQKSW5rUG9pbnRWMQIAAAAJpwcAAAmoBwAACakHAAAJqgcAAAmrBwAACawHAAAJrQcAAAmuBwAACa8HAAAJsAcAAAmxBwAACbIHAAAJswcAAAm0BwAACbUHAAAJtgcAAAm3BwAACbgHAAAJuQcAAAm6BwAACbsHAAAJvAcAAAm9BwAACb4HAAAJvwcAAAnABwAACcEHAAAJwgcAAAnDBwAACcQHAAAJxQcAAAnGBwAACccHAAAJyAcAAAnJBwAACcoHAAAJywcAAAnMBwAACc0HAAAJzgcAAAnPBwAACdAHAAAJ0QcAAAnSBwAACdMHAAAJ1AcAAAnVBwAACdYHAAAJ1wcAAAnYBwAACdkHAAAJ2gcAAAnbBwAACdwHAAAJ3QcAAAneBwAACd8HAAAJ4AcAAAnhBwAACeIHAAAJ4wcAAAnkBwAACeUHAAAJ5gcAAAnnBwAACegHAAAJ6QcAAAnqBwAACesHAAAJ7AcAAAntBwAACe4HAAAJ7wcAAAnwBwAACfEHAAANNQfFAQAAAAEAAABAAAAABApJbmtQb2ludFYxAgAAAAnyBwAACfMHAAAJ9AcAAAn1BwAACfYHAAAJ9wcAAAn4BwAACfkHAAAJ+gcAAAn7BwAACfwHAAAJ/QcAAAn+BwAACf8HAAAJAAgAAAkBCAAACQIIAAAJAwgAAAkECAAACQUIAAAJBggAAAkHCAAACQgIAAAJCQgAAAkKCAAACQsIAAAJDAgAAAkNCAAACQ4IAAAJDwgAAAkQCAAACREIAAAJEggAAAkTCAAACRQIAAAJFQgAAAkWCAAACRcIAAAJGAgAAAkZCAAACRoIAAAJGwgAAAkcCAAACR0IAAAJHggAAAkfCAAACSAIAAAJIQgAAAkiCAAACSMIAAAJJAgAAAklCAAACSYIAAAJJwgAAAkoCAAACSkIAAAJKggAAAkrCAAACSwIAAAJLQgAAAkuCAAACS8IAAAJMAgAAAoHxwEAAAABAAAAIAAAAAQKSW5rUG9pbnRWMQIAAAAJMQgAAAkyCAAACTMIAAAJNAgAAAk1CAAACTYIAAAJNwgAAAk4CAAACTkIAAAJOggAAAk7CAAACTwIAAAJPQgAAAk+CAAACT8IAAAJQAgAAAlBCAAACUIIAAAJQwgAAAlECAAACUUIAAAJRggAAAlHCAAACUgIAAAJSQgAAAlKCAAACUsIAAAJTAgAAAlNCAAACU4IAAAJTwgAAAoHyQEAAAABAAAAEAAAAAQKSW5rUG9pbnRWMQIAAAAJUAgAAAlRCAAACVIIAAAJUwgAAAlUCAAACVUIAAAJVggAAAlXCAAACVgIAAAJWQgAAAlaCAAACVsIAAAJXAgAAAldCAAACV4IAAAKB8sBAAAAAQAAAIAAAAAECklua1BvaW50VjECAAAACV8IAAAJYAgAAAlhCAAACWIIAAAJYwgAAAlkCAAACWUIAAAJZggAAAlnCAAACWgIAAAJaQgAAAlqCAAACWsIAAAJbAgAAAltCAAACW4IAAAJbwgAAAlwCAAACXEIAAAJcggAAAlzCAAACXQIAAAJdQgAAAl2CAAACXcIAAAJeAgAAAl5CAAACXoIAAAJewgAAAl8CAAACX0IAAAJfggAAAl/CAAACYAIAAAJgQgAAAmCCAAACYMIAAAJhAgAAAmFCAAACYYIAAAJhwgAAAmICAAACYkIAAAJiggAAAmLCAAACYwIAAAJjQgAAAmOCAAACY8IAAAJkAgAAAmRCAAACZIIAAAJkwgAAAmUCAAACZUIAAAJlggAAAmXCAAACZgIAAAJmQgAAAmaCAAACZsIAAAJnAgAAAmdCAAACZ4IAAAJnwgAAAmgCAAACaEIAAAJoggAAAmjCAAACaQIAAAJpQgAAAmmCAAACacIAAANNwfNAQAAAAEAAAAgAAAABApJbmtQb2ludFYxAgAAAAmoCAAACakIAAAJqggAAAmrCAAACawIAAAJrQgAAAmuCAAACa8IAAAJsAgAAAmxCAAACbIIAAAJswgAAAm0CAAACbUIAAAJtggAAAm3CAAACbgIAAAJuQgAAAm6CAAACbsIAAAJvAgAAAm9CAAACb4IAAANCQfPAQAAAAEAAACAAAAABApJbmtQb2ludFYxAgAAAAm/CAAACcAIAAAJwQgAAAnCCAAACcMIAAAJxAgAAAnFCAAACcYIAAAJxwgAAAnICAAACckIAAAJyggAAAnLCAAACcwIAAAJzQgAAAnOCAAACc8IAAAJ0AgAAAnRCAAACdIIAAAJ0wgAAAnUCAAACdUIAAAJ1ggAAAnXCAAACdgIAAAJ2QgAAAnaCAAACdsIAAAJ3AgAAAndCAAACd4IAAAJ3wgAAAngCAAACeEIAAAJ4ggAAAnjCAAACeQIAAAJ5QgAAAnmCAAACecIAAAJ6AgAAAnpCAAACeoIAAAJ6wgAAAnsCAAACe0IAAAJ7ggAAAnvCAAACfAIAAAJ8QgAAAnyCAAACfMIAAAJ9AgAAAn1CAAACfYIAAAJ9wgAAAn4CAAACfkIAAAJ+ggAAAn7CAAACfwIAAAJ/QgAAAn+CAAACf8IAAAJAAkAAAkBCQAACQIJAAAJAwkAAAkECQAACQUJAAAJBgkAAAkHCQAACQgJAAAJCQkAAAkKCQAACQsJAAAJDAkAAAkNCQAACQ4JAAAJDwkAAAkQCQAACREJAAAJEgkAAAkTCQAACRQJAAAJFQkAAAkWCQAACRcJAAAJGAkAAA0mB9EBAAAAAQAAAEAAAAAECklua1BvaW50VjECAAAACRkJAAAJGgkAAAkbCQAACRwJAAAJHQkAAAkeCQAACR8JAAAJIAkAAAkhCQAACSIJAAAJIwkAAAkkCQAACSUJAAAJJgkAAAknCQAACSgJAAAJKQkAAAkqCQAACSsJAAAJLAkAAAktCQAACS4JAAAJLwkAAAkwCQAACTEJAAAJMgkAAAkzCQAACTQJAAAJNQkAAAk2CQAACTcJAAAJOAkAAAk5CQAACToJAAAJOwkAAAk8CQAACT0JAAAJPgkAAAk/CQAACUAJAAAJQQkAAAlCCQAACUMJAAAJRAkAAAlFCQAACUYJAAAJRwkAAAlICQAACUkJAAAJSgkAAAlLCQAACUwJAAAJTQkAAAlOCQAADQoH0wEAAAABAAAAEAAAAAQKSW5rUG9pbnRWMQIAAAAJTwkAAAlQCQAACVEJAAAJUgkAAAlTCQAACVQJAAAJVQkAAAlWCQAACVcJAAAJWAkAAAlZCQAACVoJAAAJWwkAAAlcCQAACV0JAAAJXgkAAAfVAQAAAAEAAAAgAAAABApJbmtQb2ludFYxAgAAAAlfCQAACWAJAAAJYQkAAAliCQAACWMJAAAJZAkAAAllCQAACWYJAAAJZwkAAAloCQAACWkJAAAJagkAAAlrCQAACWwJAAAJbQkAAAluCQAACW8JAAAJcAkAAAlxCQAACXIJAAAJcwkAAAl0CQAACXUJAAAJdgkAAAl3CQAACXgJAAAJeQkAAAl6CQAACXsJAAAJfAkAAA0CB9cBAAAAAQAAACAAAAAECklua1BvaW50VjECAAAACX0JAAAJfgkAAAl/CQAACYAJAAAJgQkAAAmCCQAACYMJAAAJhAkAAAmFCQAACYYJAAAJhwkAAAmICQAACYkJAAAJigkAAAmLCQAACYwJAAAJjQkAAAmOCQAACY8JAAAJkAkAAAmRCQAACZIJAAAJkwkAAAmUCQAACZUJAAAJlgkAAAmXCQAADQUH2QEAAAABAAAAgAAAAAQKSW5rUG9pbnRWMQIAAAAJmAkAAAmZCQAACZoJAAAJmwkAAAmcCQAACZ0JAAAJngkAAAmfCQAACaAJAAAJoQkAAAmiCQAACaMJAAAJpAkAAAmlCQAACaYJAAAJpwkAAAmoCQAACakJAAAJqgkAAAmrCQAACawJAAAJrQkAAAmuCQAACa8JAAAJsAkAAAmxCQAACbIJAAAJswkAAAm0CQAACbUJAAAJtgkAAAm3CQAACbgJAAAJuQkAAAm6CQAACbsJAAAJvAkAAAm9CQAACb4JAAAJvwkAAAnACQAACcEJAAAJwgkAAAnDCQAACcQJAAAJxQkAAAnGCQAACccJAAAJyAkAAAnJCQAACcoJAAAJywkAAAnMCQAACc0JAAAJzgkAAAnPCQAACdAJAAAJ0QkAAAnSCQAACdMJAAAJ1AkAAAnVCQAACdYJAAAJ1wkAAAnYCQAACdkJAAAJ2gkAAAnbCQAACdwJAAANOwfbAQAAAAEAAAAgAAAABApJbmtQb2ludFYxAgAAAAndCQAACd4JAAAJ3wkAAAngCQAACeEJAAAJ4gkAAAnjCQAACeQJAAAJ5QkAAAnmCQAACecJAAAJ6AkAAAnpCQAACeoJAAAJ6wkAAAnsCQAACe0JAAAJ7gkAAAnvCQAACfAJAAAJ8QkAAAnyCQAACfMJAAAJ9AkAAAn1CQAACfYJAAANBgfdAQAAAAEAAAAgAAAABApJbmtQb2ludFYxAgAAAAn3CQAACfgJAAAJ+QkAAAn6CQAACfsJAAAJ/AkAAAn9CQAACf4JAAAJ/wkAAAkACgAACQEKAAAJAgoAAAkDCgAACQQKAAAJBQoAAAkGCgAACQcKAAAJCAoAAAkJCgAACQoKAAAJCwoAAA0LB98BAAAAAQAAACAAAAAECklua1BvaW50VjECAAAACQwKAAAJDQoAAAkOCgAACQ8KAAAJEAoAAAkRCgAACRIKAAAJEwoAAAkUCgAACRUKAAAJFgoAAAkXCgAACRgKAAAJGQoAAAkaCgAACRsKAAAJHAoAAAkdCgAACR4KAAAJHwoAAA0MB+EBAAAAAQAAAEAAAAAECklua1BvaW50VjECAAAACSAKAAAJIQoAAAkiCgAACSMKAAAJJAoAAAklCgAACSYKAAAJJwoAAAkoCgAACSkKAAAJKgoAAAkrCgAACSwKAAAJLQoAAAkuCgAACS8KAAAJMAoAAAkxCgAACTIKAAAJMwoAAAk0CgAACTUKAAAJNgoAAAk3CgAACTgKAAAJOQoAAAk6CgAACTsKAAAJPAoAAAk9CgAACT4KAAAJPwoAAAlACgAACUEKAAAJQgoAAA0dB+MBAAAAAQAAAEAAAAAECklua1BvaW50VjECAAAACUMKAAAJRAoAAAlFCgAACUYKAAAJRwoAAAlICgAACUkKAAAJSgoAAAlLCgAACUwKAAAJTQoAAAlOCgAACU8KAAAJUAoAAAlRCgAACVIKAAAJUwoAAAlUCgAACVUKAAAJVgoAAAlXCgAACVgKAAAJWQoAAAlaCgAACVsKAAAJXAoAAAldCgAACV4KAAAJXwoAAAlgCgAACWEKAAAJYgoAAAljCgAACWQKAAAJZQoAAAlmCgAADRwH5QEAAAABAAAAgAAAAAQKSW5rUG9pbnRWMQIAAAAJZwoAAAloCgAACWkKAAAJagoAAAlrCgAACWwKAAAJbQoAAAluCgAACW8KAAAJcAoAAAlxCgAACXIKAAAJcwoAAAl0CgAACXUKAAAJdgoAAAl3CgAACXgKAAAJeQoAAAl6CgAACXsKAAAJfAoAAAl9CgAACX4KAAAJfwoAAAmACgAACYEKAAAJggoAAAmDCgAACYQKAAAJhQoAAAmGCgAACYcKAAAJiAoAAAmJCgAACYoKAAAJiwoAAAmMCgAACY0KAAAJjgoAAAmPCgAACZAKAAAJkQoAAAmSCgAACZMKAAAJlAoAAAmVCgAACZYKAAAJlwoAAAmYCgAACZkKAAAJmgoAAAmbCgAACZwKAAAJnQoAAAmeCgAACZ8KAAAJoAoAAAmhCgAACaIKAAAJowoAAAmkCgAACaUKAAAJpgoAAAmnCgAACagKAAAJqQoAAAmqCgAACasKAAAJrAoAAAmtCgAACa4KAAAJrwoAAAmwCgAACbEKAAAJsgoAAAmzCgAACbQKAAANMgfnAQAAAAEAAAAQAAAABApJbmtQb2ludFYxAgAAAAm1CgAACbYKAAAJtwoAAAm4CgAACbkKAAAJugoAAAm7CgAACbwKAAAJvQoAAAm+CgAACb8KAAAJwAoAAAnBCgAACcIKAAAJwwoAAAoH6QEAAAABAAAAQAAAAAQKSW5rUG9pbnRWMQIAAAAJxAoAAAnFCgAACcYKAAAJxwoAAAnICgAACckKAAAJygoAAAnLCgAACcwKAAAJzQoAAAnOCgAACc8KAAAJ0AoAAAnRCgAACdIKAAAJ0woAAAnUCgAACdUKAAAJ1goAAAnXCgAACdgKAAAJ2QoAAAnaCgAACdsKAAAJ3AoAAAndCgAACd4KAAAJ3woAAAngCgAACeEKAAAJ4goAAAnjCgAACeQKAAAJ5QoAAAnmCgAACecKAAAJ6AoAAAnpCgAACeoKAAAJ6woAAAnsCgAACe0KAAAJ7goAAAnvCgAACfAKAAAJ8QoAAAnyCgAACfMKAAAJ9AoAAAn1CgAADQ4H6wEAAAABAAAAQAAAAAQKSW5rUG9pbnRWMQIAAAAJ9goAAAn3CgAACfgKAAAJ+QoAAAn6CgAACfsKAAAJ/AoAAAn9CgAACf4KAAAJ/woAAAkACwAACQELAAAJAgsAAAkDCwAACQQLAAAJBQsAAAkGCwAACQcLAAAJCAsAAAkJCwAACQoLAAAJCwsAAAkMCwAACQ0LAAAJDgsAAAkPCwAACRALAAAJEQsAAAkSCwAACRMLAAAJFAsAAAkVCwAACRYLAAAJFwsAAAkYCwAACRkLAAAJGgsAAAkbCwAACRwLAAAJHQsAAAkeCwAACR8LAAAJIAsAAAkhCwAACSILAAAJIwsAAAkkCwAACSULAAAJJgsAAAknCwAACSgLAAAJKQsAAAkqCwAADQsH7QEAAAABAAAAQAAAAAQKSW5rUG9pbnRWMQIAAAAJKwsAAAksCwAACS0LAAAJLgsAAAkvCwAACTALAAAJMQsAAAkyCwAACTMLAAAJNAsAAAk1CwAACTYLAAAJNwsAAAk4CwAACTkLAAAJOgsAAAk7CwAACTwLAAAJPQsAAAk+CwAACT8LAAAJQAsAAAlBCwAACUILAAAJQwsAAAlECwAACUULAAAJRgsAAAlHCwAACUgLAAAJSQsAAAlKCwAACUsLAAAJTAsAAAlNCwAACU4LAAAJTwsAAAlQCwAACVELAAANGQfvAQAAAAEAAAAQAAAABApJbmtQb2ludFYxAgAAAAlSCwAACVMLAAAJVAsAAAlVCwAACVYLAAAJVwsAAAlYCwAACVkLAAAJWgsAAAlbCwAACVwLAAAJXQsAAAleCwAACV8LAAAJYAsAAAoH8QEAAAABAAAAEAAAAAQKSW5rUG9pbnRWMQIAAAAJYQsAAAliCwAACWMLAAAJZAsAAAllCwAACWYLAAAJZwsAAAloCwAACWkLAAANBwfzAQAAAAEAAABAAAAABApJbmtQb2ludFYxAgAAAAlqCwAACWsLAAAJbAsAAAltCwAACW4LAAAJbwsAAAlwCwAACXELAAAJcgsAAAlzCwAACXQLAAAJdQsAAAl2CwAACXcLAAAJeAsAAAl5CwAACXoLAAAJewsAAAl8CwAACX0LAAAJfgsAAAl/CwAACYALAAAJgQsAAAmCCwAACYMLAAAJhAsAAAmFCwAACYYLAAAJhwsAAAmICwAACYkLAAAJigsAAAmLCwAACYwLAAAJjQsAAAmOCwAACY8LAAAJkAsAAAmRCwAACZILAAAJkwsAAAmUCwAACZULAAAJlgsAAAmXCwAACZgLAAAJmQsAAAmaCwAACZsLAAAJnAsAAAmdCwAADQwH9QEAAAABAAAAIAAAAAQKSW5rUG9pbnRWMQIAAAAJngsAAAmfCwAACaALAAAJoQsAAAmiCwAACaMLAAAJpAsAAAmlCwAACaYLAAAJpwsAAAmoCwAACakLAAAJqgsAAAmrCwAACawLAAAJrQsAAAmuCwAADQ8H9wEAAAABAAAAgAAAAAQKSW5rUG9pbnRWMQIAAAAJrwsAAAmwCwAACbELAAAJsgsAAAmzCwAACbQLAAAJtQsAAAm2CwAACbcLAAAJuAsAAAm5CwAACboLAAAJuwsAAAm8CwAACb0LAAAJvgsAAAm/CwAACcALAAAJwQsAAAnCCwAACcMLAAAJxAsAAAnFCwAACcYLAAAJxwsAAAnICwAACckLAAAJygsAAAnLCwAACcwLAAAJzQsAAAnOCwAACc8LAAAJ0AsAAAnRCwAACdILAAAJ0wsAAAnUCwAACdULAAAJ1gsAAAnXCwAACdgLAAAJ2QsAAAnaCwAACdsLAAAJ3AsAAAndCwAACd4LAAAJ3wsAAAngCwAACeELAAAJ4gsAAAnjCwAACeQLAAAJ5QsAAAnmCwAACecLAAAJ6AsAAAnpCwAACeoLAAAJ6wsAAAnsCwAACe0LAAAJ7gsAAAnvCwAACfALAAAJ8QsAAAnyCwAACfMLAAAJ9AsAAAn1CwAACfYLAAAJ9wsAAAn4CwAACfkLAAAJ+gsAAAn7CwAACfwLAAAJ/QsAAAn+CwAACf8LAAAJAAwAAAkBDAAACQIMAAAJAwwAAAkEDAAACQUMAAAJBgwAAAkHDAAACQgMAAAJCQwAAAkKDAAADSQH+QEAAAABAAAAgAAAAAQKSW5rUG9pbnRWMQIAAAAJCwwAAAkMDAAACQ0MAAAJDgwAAAkPDAAACRAMAAAJEQwAAAkSDAAACRMMAAAJFAwAAAkVDAAACRYMAAAJFwwAAAkYDAAACRkMAAAJGgwAAAkbDAAACRwMAAAJHQwAAAkeDAAACR8MAAAJIAwAAAkhDAAACSIMAAAJIwwAAAkkDAAACSUMAAAJJgwAAAknDAAACSgMAAAJKQwAAAkqDAAACSsMAAAJLAwAAAktDAAACS4MAAAJLwwAAAkwDAAACTEMAAAJMgwAAAkzDAAACTQMAAAJNQwAAAk2DAAACTcMAAAJOAwAAAk5DAAACToMAAAJOwwAAAk8DAAACT0MAAAJPgwAAAk/DAAACUAMAAAJQQwAAAlCDAAACUMMAAAJRAwAAAlFDAAACUYMAAAJRwwAAAlIDAAACUkMAAAJSgwAAAlLDAAACUwMAAANPgf7AQAAAAEAAABAAAAABApJbmtQb2ludFYxAgAAAAlNDAAACU4MAAAJTwwAAAlQDAAACVEMAAAJUgwAAAlTDAAACVQMAAAJVQwAAAlWDAAACVcMAAAJWAwAAAlZDAAACVoMAAAJWwwAAAlcDAAACV0MAAAJXgwAAAlfDAAACWAMAAAJYQwAAAliDAAACWMMAAAJZAwAAAllDAAACWYMAAAJZwwAAAloDAAACWkMAAAJagwAAAlrDAAACWwMAAAJbQwAAAluDAAACW8MAAAJcAwAAAlxDAAACXIMAAAJcwwAAAl0DAAACXUMAAAJdgwAAAl3DAAACXgMAAAJeQwAAAl6DAAACXsMAAAJfAwAAAl9DAAACX4MAAAJfwwAAA0NB/0BAAAAAQAAACAAAAAECklua1BvaW50VjECAAAACYAMAAAJgQwAAAmCDAAACYMMAAAJhAwAAAmFDAAACYYMAAAJhwwAAAmIDAAACYkMAAAJigwAAAmLDAAACYwMAAAJjQwAAAmODAAACY8MAAAJkAwAAAmRDAAACZIMAAAJkwwAAAmUDAAACZUMAAAJlgwAAA0JB/8BAAAAAQAAAEAAAAAECklua1BvaW50VjECAAAACZcMAAAJmAwAAAmZDAAACZoMAAAJmwwAAAmcDAAACZ0MAAAJngwAAAmfDAAACaAMAAAJoQwAAAmiDAAACaMMAAAJpAwAAAmlDAAACaYMAAAJpwwAAAmoDAAACakMAAAJqgwAAAmrDAAACawMAAAJrQwAAAmuDAAACa8MAAAJsAwAAAmxDAAACbIMAAAJswwAAAm0DAAACbUMAAAJtgwAAAm3DAAACbgMAAAJuQwAAAm6DAAADRwHAQIAAAABAAAAIAAAAAQKSW5rUG9pbnRWMQIAAAAJuwwAAAm8DAAACb0MAAAJvgwAAAm/DAAACcAMAAAJwQwAAAnCDAAACcMMAAAJxAwAAAnFDAAACcYMAAAJxwwAAAnIDAAACckMAAAJygwAAAnLDAAACcwMAAAJzQwAAAnODAAACc8MAAANCwcDAgAAAAEAAAAgAAAABApJbmtQb2ludFYxAgAAAAnQDAAACdEMAAAJ0gwAAAnTDAAACdQMAAAJ1QwAAAnWDAAACdcMAAAJ2AwAAAnZDAAACdoMAAAJ2wwAAAncDAAACd0MAAAJ3gwAAAnfDAAACeAMAAAJ4QwAAAniDAAACeMMAAANDAcFAgAAAAEAAAAgAAAABApJbmtQb2ludFYxAgAAAAnkDAAACeUMAAAJ5gwAAAnnDAAACegMAAAJ6QwAAAnqDAAACesMAAAJ7AwAAAntDAAACe4MAAAJ7wwAAAnwDAAACfEMAAAJ8gwAAAnzDAAACfQMAAAJ9QwAAAn2DAAACfcMAAAJ+AwAAA0LBwcCAAAAAQAAACAAAAAECklua1BvaW50VjECAAAACfkMAAAJ+gwAAAn7DAAACfwMAAAJ/QwAAAn+DAAACf8MAAAJAA0AAAkBDQAACQINAAAJAw0AAAkEDQAACQUNAAAJBg0AAAkHDQAACQgNAAAJCQ0AAAkKDQAACQsNAAAJDA0AAAkNDQAACQ4NAAAJDw0AAA0JBwkCAAAAAQAAACAAAAAECklua1BvaW50VjECAAAACRANAAAJEQ0AAAkSDQAACRMNAAAJFA0AAAkVDQAACRYNAAAJFw0AAAkYDQAACRkNAAAJGg0AAAkbDQAACRwNAAAJHQ0AAAkeDQAACR8NAAAJIA0AAAkhDQAACSINAAAJIw0AAAkkDQAADQsHCwIAAAABAAAAIAAAAAQKSW5rUG9pbnRWMQIAAAAJJQ0AAAkmDQAACScNAAAJKA0AAAkpDQAACSoNAAAJKw0AAAksDQAACS0NAAAJLg0AAAkvDQAACTANAAAJMQ0AAAkyDQAACTMNAAAJNA0AAAk1DQAACTYNAAANDgcNAgAAAAEAAAAgAAAABApJbmtQb2ludFYxAgAAAAk3DQAACTgNAAAJOQ0AAAk6DQAACTsNAAAJPA0AAAk9DQAACT4NAAAJPw0AAAlADQAACUENAAAJQg0AAAlDDQAACUQNAAAJRQ0AAAlGDQAACUcNAAAJSA0AAAlJDQAACUoNAAAJSw0AAAlMDQAADQoHDwIAAAABAAAAIAAAAAQKSW5rUG9pbnRWMQIAAAAJTQ0AAAlODQAACU8NAAAJUA0AAAlRDQAACVINAAAJUw0AAAlUDQAACVUNAAAJVg0AAAlXDQAACVgNAAAJWQ0AAAlaDQAACVsNAAAJXA0AAAldDQAACV4NAAAJXw0AAAlgDQAADQwHEQIAAAABAAAAIAAAAAQKSW5rUG9pbnRWMQIAAAAJYQ0AAAliDQAACWMNAAAJZA0AAAllDQAACWYNAAAJZw0AAAloDQAACWkNAAAJag0AAAlrDQAACWwNAAAJbQ0AAAluDQAACW8NAAAJcA0AAAlxDQAACXINAAAJcw0AAAl0DQAACXUNAAAJdg0AAAl3DQAACXgNAAAJeQ0AAAl6DQAACXsNAAANBQcTAgAAAAEAAAAQAAAABApJbmtQb2ludFYxAgAAAAl8DQAACX0NAAAJfg0AAAl/DQAACYANAAAJgQ0AAAmCDQAACYMNAAAJhA0AAAmFDQAACYYNAAAJhw0AAAmIDQAACYkNAAANAgcVAgAAAAEAAABAAAAABApJbmtQb2ludFYxAgAAAAmKDQAACYsNAAAJjA0AAAmNDQAACY4NAAAJjw0AAAmQDQAACZENAAAJkg0AAAmTDQAACZQNAAAJlQ0AAAmWDQAACZcNAAAJmA0AAAmZDQAACZoNAAAJmw0AAAmcDQAACZ0NAAAJng0AAAmfDQAACaANAAAJoQ0AAAmiDQAACaMNAAAJpA0AAAmlDQAACaYNAAAJpw0AAAmoDQAACakNAAAJqg0AAAmrDQAACawNAAAJrQ0AAAmuDQAACa8NAAAJsA0AAAmxDQAACbINAAAJsw0AAAm0DQAACbUNAAAJtg0AAAm3DQAACbgNAAAJuQ0AAAm6DQAACbsNAAAJvA0AAAm9DQAADQwHFwIAAAABAAAAQAAAAAQKSW5rUG9pbnRWMQIAAAAJvg0AAAm/DQAACcANAAAJwQ0AAAnCDQAACcMNAAAJxA0AAAnFDQAACcYNAAAJxw0AAAnIDQAACckNAAAJyg0AAAnLDQAACcwNAAAJzQ0AAAnODQAACc8NAAAJ0A0AAAnRDQAACdINAAAJ0w0AAAnUDQAACdUNAAAJ1g0AAAnXDQAACdgNAAAJ2Q0AAAnaDQAACdsNAAAJ3A0AAAndDQAACd4NAAAJ3w0AAAngDQAACeENAAAJ4g0AAAnjDQAACeQNAAAJ5Q0AAAnmDQAACecNAAAJ6A0AAAnpDQAACeoNAAAJ6w0AAAnsDQAACe0NAAAJ7g0AAAnvDQAACfANAAAJ8Q0AAAnyDQAADQsHGQIAAAABAAAACAAAAAQKSW5rUG9pbnRWMQIAAAAJ8w0AAAn0DQAACfUNAAAJ9g0AAAn3DQAACfgNAAAJ+Q0AAAn6DQAABxsCAAAAAQAAAEAAAAAECklua1BvaW50VjECAAAACfsNAAAJ/A0AAAn9DQAACf4NAAAJ/w0AAAkADgAACQEOAAAJAg4AAAkDDgAACQQOAAAJBQ4AAAkGDgAACQcOAAAJCA4AAAkJDgAACQoOAAAJCw4AAAkMDgAACQ0OAAAJDg4AAAkPDgAACRAOAAAJEQ4AAAkSDgAACRMOAAAJFA4AAAkVDgAACRYOAAAJFw4AAAkYDgAACRkOAAAJGg4AAAkbDgAACRwOAAAJHQ4AAAkeDgAACR8OAAAJIA4AAAkhDgAACSIOAAAJIw4AAAkkDgAADRYHHQIAAAABAAAAIAAAAAQKSW5rUG9pbnRWMQIAAAAJJQ4AAAkmDgAACScOAAAJKA4AAAkpDgAACSoOAAAJKw4AAAksDgAACS0OAAAJLg4AAAkvDgAACTAOAAAJMQ4AAAkyDgAACTMOAAAJNA4AAAk1DgAADQ8HHwIAAAABAAAAEAAAAAQKSW5rUG9pbnRWMQIAAAAJNg4AAAk3DgAACTgOAAAJOQ4AAAk6DgAACTsOAAAJPA4AAAk9DgAACT4OAAAJPw4AAAlADgAADQUHIQIAAAABAAAAQAAAAAQKSW5rUG9pbnRWMQIAAAAJQQ4AAAlCDgAACUMOAAAJRA4AAAlFDgAACUYOAAAJRw4AAAlIDgAACUkOAAAJSg4AAAlLDgAACUwOAAAJTQ4AAAlODgAACU8OAAAJUA4AAAlRDgAACVIOAAAJUw4AAAlUDgAACVUOAAAJVg4AAAlXDgAACVgOAAAJWQ4AAAlaDgAACVsOAAAJXA4AAAldDgAACV4OAAAJXw4AAAlgDgAACWEOAAAJYg4AAAljDgAACWQOAAAJZQ4AAAlmDgAADRoHIwIAAAABAAAAEAAAAAQKSW5rUG9pbnRWMQIAAAAJZw4AAAloDgAACWkOAAAJag4AAAlrDgAACWwOAAAJbQ4AAAluDgAACW8OAAAJcA4AAAlxDgAACXIOAAAJcw4AAA0DByUCAAAAAQAAAEAAAAAECklua1BvaW50VjECAAAACXQOAAAJdQ4AAAl2DgAACXcOAAAJeA4AAAl5DgAACXoOAAAJew4AAAl8DgAACX0OAAAJfg4AAAl/DgAACYAOAAAJgQ4AAAmCDgAACYMOAAAJhA4AAAmFDgAACYYOAAAJhw4AAAmIDgAACYkOAAAJig4AAAmLDgAACYwOAAAJjQ4AAAmODgAACY8OAAAJkA4AAAmRDgAACZIOAAAJkw4AAAmUDgAACZUOAAAJlg4AAAmXDgAACZgOAAAJmQ4AAAmaDgAACZsOAAAJnA4AAAmdDgAACZ4OAAAJnw4AAAmgDgAACaEOAAAJog4AAAmjDgAACaQOAAAJpQ4AAAmmDgAACacOAAAJqA4AAAmpDgAACaoOAAAJqw4AAAmsDgAACa0OAAAJrg4AAA0FBycCAAAAAQAAAAgAAAAECklua1BvaW50VjECAAAACa8OAAAJsA4AAAmxDgAACbIOAAAJsw4AAAm0DgAADQIHKQIAAAABAAAACAAAAAQKSW5rUG9pbnRWMQIAAAAJtQ4AAAm2DgAACbcOAAAJuA4AAAm5DgAACboOAAAJuw4AAAoHKwIAAAABAAAAQAAAAAQKSW5rUG9pbnRWMQIAAAAJvA4AAAm9DgAACb4OAAAJvw4AAAnADgAACcEOAAAJwg4AAAnDDgAACcQOAAAJxQ4AAAnGDgAACccOAAAJyA4AAAnJDgAACcoOAAAJyw4AAAnMDgAACc0OAAAJzg4AAAnPDgAACdAOAAAJ0Q4AAAnSDgAACdMOAAAJ1A4AAAnVDgAACdYOAAAJ1w4AAAnYDgAACdkOAAAJ2g4AAAnbDgAACdwOAAAJ3Q4AAAneDgAACd8OAAAJ4A4AAAnhDgAACeIOAAAJ4w4AAAnkDgAACeUOAAAJ5g4AAA0VBy0CAAAAAQAAAEAAAAAECklua1BvaW50VjECAAAACecOAAAJ6A4AAAnpDgAACeoOAAAJ6w4AAAnsDgAACe0OAAAJ7g4AAAnvDgAACfAOAAAJ8Q4AAAnyDgAACfMOAAAJ9A4AAAn1DgAACfYOAAAJ9w4AAAn4DgAACfkOAAAJ+g4AAAn7DgAACfwOAAAJ/Q4AAAn+DgAACf8OAAAJAA8AAAkBDwAACQIPAAAJAw8AAAkEDwAACQUPAAAJBg8AAAkHDwAACQgPAAAJCQ8AAAkKDwAACQsPAAAJDA8AAAkNDwAACQ4PAAAJDw8AAAkQDwAACREPAAAJEg8AAAkTDwAACRQPAAAJFQ8AAAkWDwAACRcPAAAJGA8AAAkZDwAACRoPAAAJGw8AAAkcDwAACR0PAAAJHg8AAAkfDwAACSAPAAAJIQ8AAAkiDwAACSMPAAAJJA8AAAklDwAACgcvAgAAAAEAAAAgAAAABApJbmtQb2ludFYxAgAAAAkmDwAACScPAAAJKA8AAAkpDwAACSoPAAAJKw8AAAksDwAACS0PAAAJLg8AAAkvDwAACTAPAAAJMQ8AAAkyDwAACTMPAAAJNA8AAAk1DwAACTYPAAAJNw8AAAk4DwAACTkPAAAJOg8AAAk7DwAACTwPAAAJPQ8AAAk+DwAACT8PAAAJQA8AAAlBDwAACUIPAAANAwcxAgAAAAEAAAAgAAAABApJbmtQb2ludFYxAgAAAAlDDwAACUQPAAAJRQ8AAAlGDwAACUcPAAAJSA8AAAlJDwAACUoPAAAJSw8AAAlMDwAACU0PAAAJTg8AAAlPDwAACVAPAAAJUQ8AAAlSDwAACVMPAAAJVA8AAAlVDwAACVYPAAAJVw8AAAlYDwAACVkPAAAJWg8AAAlbDwAACVwPAAANBgczAgAAAAEAAAAgAAAABApJbmtQb2ludFYxAgAAAAldDwAACV4PAAAJXw8AAAlgDwAACWEPAAAJYg8AAAljDwAACWQPAAAJZQ8AAAlmDwAACWcPAAAJaA8AAAlpDwAACWoPAAAJaw8AAAlsDwAACW0PAAAJbg8AAAlvDwAACXAPAAAJcQ8AAAlyDwAACXMPAAAJdA8AAAl1DwAADQcHNQIAAAABAAAAQAAAAAQKSW5rUG9pbnRWMQIAAAAJdg8AAAl3DwAACXgPAAAJeQ8AAAl6DwAACXsPAAAJfA8AAAl9DwAACX4PAAAJfw8AAAmADwAACYEPAAAJgg8AAAmDDwAACYQPAAAJhQ8AAAmGDwAACYcPAAAJiA8AAAmJDwAACYoPAAAJiw8AAAmMDwAACY0PAAAJjg8AAAmPDwAACZAPAAAJkQ8AAAmSDwAACZMPAAAJlA8AAAmVDwAACZYPAAAJlw8AAAmYDwAACZkPAAAJmg8AAAmbDwAACZwPAAAJnQ8AAAmeDwAACZ8PAAAJoA8AAAmhDwAACaIPAAAJow8AAAmkDwAACaUPAAAJpg8AAAmnDwAACagPAAAJqQ8AAAmqDwAACasPAAAJrA8AAAmtDwAACa4PAAAJrw8AAAmwDwAADQUHNwIAAAABAAAAIAAAAAQKSW5rUG9pbnRWMQIAAAAJsQ8AAAmyDwAACbMPAAAJtA8AAAm1DwAACbYPAAAJtw8AAAm4DwAACbkPAAAJug8AAAm7DwAACbwPAAAJvQ8AAAm+DwAACb8PAAAJwA8AAAnBDwAACcIPAAAJww8AAA0NBzkCAAAAAQAAACAAAAAECklua1BvaW50VjECAAAACcQPAAAJxQ8AAAnGDwAACccPAAAJyA8AAAnJDwAACcoPAAAJyw8AAAnMDwAACc0PAAAJzg8AAAnPDwAACdAPAAAJ0Q8AAAnSDwAACdMPAAAJ1A8AAAnVDwAACdYPAAANDQc7AgAAAAEAAAAgAAAABApJbmtQb2ludFYxAgAAAAnXDwAACdgPAAAJ2Q8AAAnaDwAACdsPAAAJ3A8AAAndDwAACd4PAAAJ3w8AAAngDwAACeEPAAAJ4g8AAAnjDwAACeQPAAAJ5Q8AAAnmDwAACecPAAAJ6A8AAAnpDwAACeoPAAAJ6w8AAA0LBz0CAAAAAQAAABAAAAAECklua1BvaW50VjECAAAACewPAAAJ7Q8AAAnuDwAACe8PAAAJ8A8AAAnxDwAACfIPAAAJ8w8AAAn0DwAACfUPAAAJ9g8AAAn3DwAACfgPAAAJ+Q8AAAn6DwAACfsPAAAHPwIAAAABAAAAIAAAAAQKSW5rUG9pbnRWMQIAAAAJ/A8AAAn9DwAACf4PAAAJ/w8AAAkAEAAACQEQAAAJAhAAAAkDEAAACQQQAAAJBRAAAAkGEAAACQcQAAAJCBAAAAkJEAAACQoQAAAJCxAAAAkMEAAADQ8HQQIAAAABAAAAEAAAAAQKSW5rUG9pbnRWMQIAAAAJDRAAAAkOEAAACQ8QAAAJEBAAAAkREAAACRIQAAAJExAAAAkUEAAACRUQAAANBwdDAgAAAAEAAABAAAAABApJbmtQb2ludFYxAgAAAAkWEAAACRcQAAAJGBAAAAkZEAAACRoQAAAJGxAAAAkcEAAACR0QAAAJHhAAAAkfEAAACSAQAAAJIRAAAAkiEAAACSMQAAAJJBAAAAklEAAACSYQAAAJJxAAAAkoEAAACSkQAAAJKhAAAAkrEAAACSwQAAAJLRAAAAkuEAAACS8QAAAJMBAAAAkxEAAACTIQAAAJMxAAAAk0EAAACTUQAAAJNhAAAAk3EAAACTgQAAAJORAAAAk6EAAACTsQAAAJPBAAAAk9EAAACT4QAAAJPxAAAAlAEAAACUEQAAAJQhAAAA0TB0UCAAAAAQAAACAAAAAECklua1BvaW50VjECAAAACUMQAAAJRBAAAAlFEAAACUYQAAAJRxAAAAlIEAAACUkQAAAJShAAAAlLEAAACUwQAAAJTRAAAAlOEAAACU8QAAAJUBAAAAlREAAACVIQAAAJUxAAAAlUEAAACVUQAAAJVhAAAAlXEAAACVgQAAAJWRAAAAlaEAAADQgHRwIAAAABAAAAQAAAAAQKSW5rUG9pbnRWMQIAAAAJWxAAAAlcEAAACV0QAAAJXhAAAAlfEAAACWAQAAAJYRAAAAliEAAACWMQAAAJZBAAAAllEAAACWYQAAAJZxAAAAloEAAACWkQAAAJahAAAAlrEAAACWwQAAAJbRAAAAluEAAACW8QAAAJcBAAAAlxEAAACXIQAAAJcxAAAAl0EAAACXUQAAAJdhAAAAl3EAAACXgQAAAJeRAAAAl6EAAACXsQAAAJfBAAAAl9EAAACX4QAAAJfxAAAAmAEAAACYEQAAAJghAAAAmDEAAACYQQAAAJhRAAAAmGEAAACYcQAAAJiBAAAAmJEAAACYoQAAAJixAAAAmMEAAACY0QAAAJjhAAAAmPEAAACZAQAAAJkRAAAAmSEAAACZMQAAAJlBAAAAmVEAAADQUHSQIAAAABAAAAIAAAAAQKSW5rUG9pbnRWMQIAAAAJlhAAAAmXEAAACZgQAAAJmRAAAAmaEAAACZsQAAAJnBAAAAmdEAAACZ4QAAAJnxAAAAmgEAAACaEQAAAJohAAAAmjEAAACaQQAAAJpRAAAAmmEAAACacQAAAJqBAAAAmpEAAACaoQAAANCwdLAgAAAAEAAAAQAAAABApJbmtQb2ludFYxAgAAAAmrEAAACawQAAAJrRAAAAmuEAAACa8QAAAJsBAAAAmxEAAACbIQAAAJsxAAAA0HB00CAAAAAQAAACAAAAAECklua1BvaW50VjECAAAACbQQAAAJtRAAAAm2EAAACbcQAAAJuBAAAAm5EAAACboQAAAJuxAAAAm8EAAACb0QAAAJvhAAAAm/EAAACcAQAAAJwRAAAAnCEAAACcMQAAAJxBAAAAnFEAAACcYQAAAJxxAAAAnIEAAACckQAAAJyhAAAAnLEAAACcwQAAAJzRAAAAnOEAAADQUHTwIAAAABAAAAQAAAAAQKSW5rUG9pbnRWMQIAAAAJzxAAAAnQEAAACdEQAAAJ0hAAAAnTEAAACdQQAAAJ1RAAAAnWEAAACdcQAAAJ2BAAAAnZEAAACdoQAAAJ2xAAAAncEAAACd0QAAAJ3hAAAAnfEAAACeAQAAAJ4RAAAAniEAAACeMQAAAJ5BAAAAnlEAAACeYQAAAJ5xAAAAnoEAAACekQAAAJ6hAAAAnrEAAACewQAAAJ7RAAAAnuEAAACe8QAAAJ8BAAAAnxEAAACfIQAAAJ8xAAAAn0EAAACfUQAAAJ9hAAAAn3EAAACfgQAAAJ+RAAAAn6EAAACfsQAAAJ/BAAAAn9EAAACf4QAAAJ/xAAAAkAEQAACQERAAAJAhEAAAkDEQAACQQRAAAJBREAAAkGEQAACQcRAAAJCBEAAAkJEQAACQoRAAANBAdRAgAAAAEAAABAAAAABApJbmtQb2ludFYxAgAAAAkLEQAACQwRAAAJDREAAAkOEQAACQ8RAAAJEBEAAAkREQAACRIRAAAJExEAAAkUEQAACRURAAAJFhEAAAkXEQAACRgRAAAJGREAAAkaEQAACRsRAAAJHBEAAAkdEQAACR4RAAAJHxEAAAkgEQAACSERAAAJIhEAAAkjEQAACSQRAAAJJREAAAkmEQAACScRAAAJKBEAAAkpEQAACSoRAAAJKxEAAAksEQAACS0RAAAJLhEAAAkvEQAACTARAAAJMREAAAkyEQAACTMRAAAJNBEAAAk1EQAACTYRAAAJNxEAAAk4EQAACTkRAAAJOhEAAAk7EQAACTwRAAAJPREAAAk+EQAACT8RAAAJQBEAAAlBEQAACUIRAAAJQxEAAAlEEQAACUURAAAJRhEAAA0EB1MCAAAAAQAAAIAAAAAECklua1BvaW50VjECAAAACUcRAAAJSBEAAAlJEQAACUoRAAAJSxEAAAlMEQAACU0RAAAJThEAAAlPEQAACVARAAAJUREAAAlSEQAACVMRAAAJVBEAAAlVEQAACVYRAAAJVxEAAAlYEQAACVkRAAAJWhEAAAlbEQAACVwRAAAJXREAAAleEQAACV8RAAAJYBEAAAlhEQAACWIRAAAJYxEAAAlkEQAACWURAAAJZhEAAAlnEQAACWgRAAAJaREAAAlqEQAACWsRAAAJbBEAAAltEQAACW4RAAAJbxEAAAlwEQAACXERAAAJchEAAAlzEQAACXQRAAAJdREAAAl2EQAACXcRAAAJeBEAAAl5EQAACXoRAAAJexEAAAl8EQAACX0RAAAJfhEAAAl/EQAACYARAAAJgREAAAmCEQAACYMRAAAJhBEAAAmFEQAACYYRAAAJhxEAAAmIEQAACYkRAAAJihEAAAmLEQAACYwRAAAJjREAAAmOEQAACY8RAAAJkBEAAAmREQAACZIRAAAJkxEAAAmUEQAACZURAAAJlhEAAAmXEQAACZgRAAAJmREAAAmaEQAACZsRAAAJnBEAAAmdEQAACZ4RAAAJnxEAAAmgEQAACaERAAAJohEAAAmjEQAACaQRAAAJpREAAAmmEQAACacRAAAJqBEAAAmpEQAACaoRAAAJqxEAAAmsEQAACa0RAAANGQdVAgAAAAEAAAAgAAAABApJbmtQb2ludFYxAgAAAAmuEQAACa8RAAAJsBEAAAmxEQAACbIRAAAJsxEAAAm0EQAACbURAAAJthEAAAm3EQAACbgRAAAJuREAAAm6EQAACbsRAAAJvBEAAAm9EQAACb4RAAAJvxEAAAnAEQAACcERAAAJwhEAAAnDEQAACcQRAAAJxREAAAnGEQAACccRAAANBgdXAgAAAAEAAACAAAAABApJbmtQb2ludFYxAgAAAAnIEQAACckRAAAJyhEAAAnLEQAACcwRAAAJzREAAAnOEQAACc8RAAAJ0BEAAAnREQAACdIRAAAJ0xEAAAnUEQAACdURAAAJ1hEAAAnXEQAACdgRAAAJ2REAAAnaEQAACdsRAAAJ3BEAAAndEQAACd4RAAAJ3xEAAAngEQAACeERAAAJ4hEAAAnjEQAACeQRAAAJ5REAAAnmEQAACecRAAAJ6BEAAAnpEQAACeoRAAAJ6xEAAAnsEQAACe0RAAAJ7hEAAAnvEQAACfARAAAJ8REAAAnyEQAACfMRAAAJ9BEAAAn1EQAACfYRAAAJ9xEAAAn4EQAACfkRAAAJ+hEAAAn7EQAACfwRAAAJ/REAAAn+EQAACf8RAAAJABIAAAkBEgAACQISAAAJAxIAAAkEEgAACQUSAAAJBhIAAAkHEgAACQgSAAAJCRIAAAkKEgAACQsSAAAJDBIAAAkNEgAACQ4SAAAJDxIAAAkQEgAACRESAAAJEhIAAAkTEgAACRQSAAAJFRIAAAkWEgAACRcSAAAJGBIAAAkZEgAACRoSAAAJGxIAAAkcEgAACR0SAAAJHhIAAA0pB1kCAAAAAQAAAIAAAAAECklua1BvaW50VjECAAAACR8SAAAJIBIAAAkhEgAACSISAAAJIxIAAAkkEgAACSUSAAAJJhIAAAknEgAACSgSAAAJKRIAAAkqEgAACSsSAAAJLBIAAAktEgAACS4SAAAJLxIAAAkwEgAACTESAAAJMhIAAAkzEgAACTQSAAAJNRIAAAk2EgAACTcSAAAJOBIAAAk5EgAACToSAAAJOxIAAAk8EgAACT0SAAAJPhIAAAk/EgAACUASAAAJQRIAAAlCEgAACUMSAAAJRBIAAAlFEgAACUYSAAAJRxIAAAlIEgAACUkSAAAJShIAAAlLEgAACUwSAAAJTRIAAAlOEgAACU8SAAAJUBIAAAlREgAACVISAAAJUxIAAAlUEgAACVUSAAAJVhIAAAlXEgAACVgSAAAJWRIAAAlaEgAACVsSAAAJXBIAAAldEgAACV4SAAAJXxIAAAlgEgAACWESAAAJYhIAAAljEgAACWQSAAAJZRIAAAlmEgAACWcSAAAJaBIAAAlpEgAACWoSAAAJaxIAAAlsEgAACW0SAAAJbhIAAAlvEgAACXASAAAJcRIAAAlyEgAACXMSAAAJdBIAAAl1EgAACXYSAAAJdxIAAAl4EgAACXkSAAAJehIAAAl7EgAACXwSAAAJfRIAAAl+EgAACX8SAAAJgBIAAA0eB1sCAAAAAQAAAAABAAAECklua1BvaW50VjECAAAACYESAAAJghIAAAmDEgAACYQSAAAJhRIAAAmGEgAACYcSAAAJiBIAAAmJEgAACYoSAAAJixIAAAmMEgAACY0SAAAJjhIAAAmPEgAACZASAAAJkRIAAAmSEgAACZMSAAAJlBIAAAmVEgAACZYSAAAJlxIAAAmYEgAACZkSAAAJmhIAAAmbEgAACZwSAAAJnRIAAAmeEgAACZ8SAAAJoBIAAAmhEgAACaISAAAJoxIAAAmkEgAACaUSAAAJphIAAAmnEgAACagSAAAJqRIAAAmqEgAACasSAAAJrBIAAAmtEgAACa4SAAAJrxIAAAmwEgAACbESAAAJshIAAAmzEgAACbQSAAAJtRIAAAm2EgAACbcSAAAJuBIAAAm5EgAACboSAAAJuxIAAAm8EgAACb0SAAAJvhIAAAm/EgAACcASAAAJwRIAAAnCEgAACcMSAAAJxBIAAAnFEgAACcYSAAAJxxIAAAnIEgAACckSAAAJyhIAAAnLEgAACcwSAAAJzRIAAAnOEgAACc8SAAAJ0BIAAAnREgAACdISAAAJ0xIAAAnUEgAACdUSAAAJ1hIAAAnXEgAACdgSAAAJ2RIAAAnaEgAACdsSAAAJ3BIAAAndEgAACd4SAAAJ3xIAAAngEgAACeESAAAJ4hIAAAnjEgAACeQSAAAJ5RIAAAnmEgAACecSAAAJ6BIAAAnpEgAACeoSAAAJ6xIAAAnsEgAACe0SAAAJ7hIAAAnvEgAACfASAAAJ8RIAAAnyEgAACfMSAAAJ9BIAAAn1EgAACfYSAAAJ9xIAAAn4EgAACfkSAAAJ+hIAAAn7EgAACfwSAAAJ/RIAAAn+EgAACf8SAAAJABMAAAkBEwAACQITAAAJAxMAAAkEEwAACQUTAAAJBhMAAAkHEwAACQgTAAAJCRMAAAkKEwAACQsTAAAJDBMAAAkNEwAACQ4TAAAJDxMAAAkQEwAACRETAAAJEhMAAAkTEwAACRQTAAAJFRMAAAkWEwAACRcTAAAJGBMAAAkZEwAACRoTAAAJGxMAAAkcEwAACR0TAAAJHhMAAAkfEwAACSATAAAJIRMAAAkiEwAACSMTAAAJJBMAAAklEwAACSYTAAAJJxMAAAkoEwAACSkTAAAJKhMAAAkrEwAACSwTAAAJLRMAAAkuEwAACS8TAAAJMBMAAAkxEwAACTITAAAJMxMAAAk0EwAACTUTAAAJNhMAAAk3EwAACTgTAAAJORMAAAk6EwAACTsTAAAJPBMAAAk9EwAACT4TAAAJPxMAAAlAEwAACUETAAAJQhMAAAlDEwAACUQTAAAJRRMAAAlGEwAACUcTAAAJSBMAAAlJEwAACUoTAAAJSxMAAAlMEwAACU0TAAAJThMAAAlPEwAACVATAAAJURMAAAlSEwAACVMTAAAJVBMAAAlVEwAACVYTAAAJVxMAAAlYEwAACVkTAAAJWhMAAAlbEwAACVwTAAAJXRMAAAleEwAACV8TAAAJYBMAAAlhEwAACWITAAAJYxMAAAlkEwAADRwHXQIAAAABAAAAAAEAAAQKSW5rUG9pbnRWMQIAAAAJZRMAAAlmEwAACWcTAAAJaBMAAAlpEwAACWoTAAAJaxMAAAlsEwAACW0TAAAJbhMAAAlvEwAACXATAAAJcRMAAAlyEwAACXMTAAAJdBMAAAl1EwAACXYTAAAJdxMAAAl4EwAACXkTAAAJehMAAAl7EwAACXwTAAAJfRMAAAl+EwAACX8TAAAJgBMAAAmBEwAACYITAAAJgxMAAAmEEwAACYUTAAAJhhMAAAmHEwAACYgTAAAJiRMAAAmKEwAACYsTAAAJjBMAAAmNEwAACY4TAAAJjxMAAAmQEwAACZETAAAJkhMAAAmTEwAACZQTAAAJlRMAAAmWEwAACZcTAAAJmBMAAAmZEwAACZoTAAAJmxMAAAmcEwAACZ0TAAAJnhMAAAmfEwAACaATAAAJoRMAAAmiEwAACaMTAAAJpBMAAAmlEwAACaYTAAAJpxMAAAmoEwAACakTAAAJqhMAAAmrEwAACawTAAAJrRMAAAmuEwAACa8TAAAJsBMAAAmxEwAACbITAAAJsxMAAAm0EwAACbUTAAAJthMAAAm3EwAACbgTAAAJuRMAAAm6EwAACbsTAAAJvBMAAAm9EwAACb4TAAAJvxMAAAnAEwAACcETAAAJwhMAAAnDEwAACcQTAAAJxRMAAAnGEwAACccTAAAJyBMAAAnJEwAACcoTAAAJyxMAAAnMEwAACc0TAAAJzhMAAAnPEwAACdATAAAJ0RMAAAnSEwAACdMTAAAJ1BMAAAnVEwAACdYTAAAJ1xMAAAnYEwAACdkTAAAJ2hMAAAnbEwAACdwTAAAJ3RMAAAneEwAACd8TAAAJ4BMAAAnhEwAACeITAAAJ4xMAAAnkEwAACeUTAAAJ5hMAAAnnEwAACegTAAAJ6RMAAAnqEwAACesTAAAJ7BMAAAntEwAACe4TAAAJ7xMAAAnwEwAACfETAAAJ8hMAAAnzEwAACfQTAAAJ9RMAAAn2EwAACfcTAAAJ+BMAAAn5EwAACfoTAAAJ+xMAAAn8EwAACf0TAAAJ/hMAAAn/EwAACQAUAAAJARQAAAkCFAAACQMUAAAJBBQAAAkFFAAACQYUAAAJBxQAAAkIFAAACQkUAAAJChQAAAkLFAAACQwUAAAJDRQAAAkOFAAACQ8UAAAJEBQAAAkRFAAACRIUAAAJExQAAAkUFAAACRUUAAAJFhQAAAkXFAAACRgUAAAJGRQAAA1LB18CAAAAAQAAAAABAAAECklua1BvaW50VjECAAAACRoUAAAJGxQAAAkcFAAACR0UAAAJHhQAAAkfFAAACSAUAAAJIRQAAAkiFAAACSMUAAAJJBQAAAklFAAACSYUAAAJJxQAAAkoFAAACSkUAAAJKhQAAAkrFAAACSwUAAAJLRQAAAkuFAAACS8UAAAJMBQAAAkxFAAACTIUAAAJMxQAAAk0FAAACTUUAAAJNhQAAAk3FAAACTgUAAAJORQAAAk6FAAACTsUAAAJPBQAAAk9FAAACT4UAAAJPxQAAAlAFAAACUEUAAAJQhQAAAlDFAAACUQUAAAJRRQAAAlGFAAACUcUAAAJSBQAAAlJFAAACUoUAAAJSxQAAAlMFAAACU0UAAAJThQAAAlPFAAACVAUAAAJURQAAAlSFAAACVMUAAAJVBQAAAlVFAAACVYUAAAJVxQAAAlYFAAACVkUAAAJWhQAAAlbFAAACVwUAAAJXRQAAAleFAAACV8UAAAJYBQAAAlhFAAACWIUAAAJYxQAAAlkFAAACWUUAAAJZhQAAAlnFAAACWgUAAAJaRQAAAlqFAAACWsUAAAJbBQAAAltFAAACW4UAAAJbxQAAAlwFAAACXEUAAAJchQAAAlzFAAACXQUAAAJdRQAAAl2FAAACXcUAAAJeBQAAAl5FAAACXoUAAAJexQAAAl8FAAACX0UAAAJfhQAAAl/FAAACYAUAAAJgRQAAAmCFAAACYMUAAAJhBQAAAmFFAAACYYUAAAJhxQAAAmIFAAACYkUAAAJihQAAAmLFAAACYwUAAAJjRQAAAmOFAAACY8UAAAJkBQAAAmRFAAACZIUAAAJkxQAAAmUFAAACZUUAAAJlhQAAAmXFAAACZgUAAAJmRQAAAmaFAAACZsUAAAJnBQAAAmdFAAACZ4UAAAJnxQAAAmgFAAACaEUAAAJohQAAAmjFAAACaQUAAAJpRQAAAmmFAAACacUAAAJqBQAAAmpFAAACaoUAAAJqxQAAAmsFAAACa0UAAAJrhQAAAmvFAAACbAUAAAJsRQAAAmyFAAACbMUAAAJtBQAAAm1FAAACbYUAAAJtxQAAAm4FAAADWEHYQIAAAABAAAAgAAAAAQKSW5rUG9pbnRWMQIAAAAJuRQAAAm6FAAACbsUAAAJvBQAAAm9FAAACb4UAAAJvxQAAAnAFAAACcEUAAAJwhQAAAnDFAAACcQUAAAJxRQAAAnGFAAACccUAAAJyBQAAAnJFAAACcoUAAAJyxQAAAnMFAAACc0UAAAJzhQAAAnPFAAACdAUAAAJ0RQAAAnSFAAACdMUAAAJ1BQAAAnVFAAACdYUAAAJ1xQAAAnYFAAACdkUAAAJ2hQAAAnbFAAACdwUAAAJ3RQAAAneFAAACd8UAAAJ4BQAAAnhFAAACeIUAAAJ4xQAAAnkFAAACeUUAAAJ5hQAAAnnFAAACegUAAAJ6RQAAAnqFAAACesUAAAJ7BQAAAntFAAACe4UAAAJ7xQAAAnwFAAACfEUAAAJ8hQAAAnzFAAACfQUAAAJ9RQAAAn2FAAACfcUAAAJ+BQAAAn5FAAACfoUAAAJ+xQAAAn8FAAACf0UAAAJ/hQAAAn/FAAACQAVAAAJARUAAAkCFQAACQMVAAAJBBUAAAkFFQAACQYVAAAJBxUAAAkIFQAACQkVAAAJChUAAAkLFQAACQwVAAAJDRUAAAkOFQAACQ8VAAAJEBUAAAkRFQAADScFYgIAAApJbmtQb2ludFYxBAAAAAFYAVkOUHJlc3N1cmVGYWN0b3IJVGltZVN0YW1wAAAAAAYGCxACAAAAlgBJbrrNqz/pPii4qC2lPwAAAD8AAAAAAAAAAAFjAgAAYgIAAJYASW66zas/6T4ouKgtpT8AAAA/EAAAAAAAAAABZAIAAGICAACWAEluus2rP+k+KLioLaU/AAAAPxAAAAAAAAAAAWUCAABiAgAATphBhegCrD/PU8XL95eoPwAAAD8vAAAAAAAAAAFmAgAAYgIAAE6YQYXoAqw/Xp3PO0L1qj8AAAA/LwAAAAAAAAABZwIAAGICAADiyumMohSsPy4Ssmd14qw/AAAAPy8AAAAAAAAAAWgCAABiAgAAtscys0RtrD/iqNeufvyuPwAAAD9PAAAAAAAAAAFpAgAAYgIAAAKS09EstKw/9OwZ0gJIsD8AAAA/TwAAAAAAAAABagIAAGICAACyKczoWumsP4d0Jj9b+7A/AAAAP08AAAAAAAAAAWsCAABiAgAAsinM6FrprD+SxAMz6bmxPwAAAD9uAAAAAAAAAAFsAgAAYgIAALIpzOha6aw/MrtuktZWsj8AAAA/bgAAAAAAAAABbQIAAGICAACyKczoWumsP4A2JEJNpbI/AAAAP24AAAAAAAAAAW4CAABiAgAAsinM6FrprD/sj5bW7cayPwAAAD99AAAAAAAAAAFvAgAAYgIAALIpzOha6aw/7I+W1u3Gsj8AAAA/fQAAAAAAAAABcAIAAGICAAAm9yPhoNesP+yPltbtxrI/AAAAP30AAAAAAAAAAXECAABiAgAAksR72ebFrD/sj5bW7cayPwAAAD99AAAAAAAAAAFyAgAAYgIAAJLEe9nmxaw/7I+W1u3Gsj8AAAA/rQAAAAAAAAABcwIAAGICAACSxHvZ5sWsP+yPltbtxrI/AAAAP60AAAAAAAAAAXQCAABiAgAAtscys0RtrD9RuKx1B1WxPwAAAD/MAAAAAAAAAAF1AgAAYgIAAAYwOpwWOKw/VdctdA6AsD8AAAA/zAAAAAAAAAABdgIAAGICAAAGMDqcFjisP/AXNqET5q4/AAAAP+sAAAAAAAAAAXcCAABiAgAABjA6nBY4rD8uErJndeKsPwAAAD/rAAAAAAAAAAF4AgAAYgIAAJJi4qPQSaw/UC5xSa0Lqz8AAAA/6wAAAAAAAAABeQIAAGICAAC2xzKzRG2sP89Txcv3l6g/AAAAP/sAAAAAAAAAAXoCAABiAgAASvrauv5+rD/WkcfIBe6mPwAAAD/7AAAAAAAAAAF7AgAAYgIAAAKS09EstKw/qRNQ/L+dpT8AAAA/GgEAAAAAAAABfAIAAGICAADajhz4zgytP0xIvVi7kKQ/AAAAPxoBAAAAAAAAAX0CAABiAgAAtotlHnFlrT+h4vMGOQqkPwAAAD8qAQAAAAAAAAF+AgAAYgIAAP5VBj1ZrK0/4g3MwiGaoz8AAAA/KgEAAAAAAAABfwIAAGICAAC27f5Th+GtP+INzMIhmqM/AAAAPzkBAAAAAAAAAYACAABiAgAAsk+YiZ1drj/iDczCIZqjPwAAAD85AQAAAAAAAAGBAgAAYgIAAGpJKtbhDq8/1J5t0Iywoz8AAAA/WQEAAAAAAAABggIAAGICAAAeQ7wiJsCvP6Hi8wY5CqQ/AAAAP1kBAAAAAAAAAYMCAABiAgAAsTd7O5JBsD+Tc5UUpCCkPwAAAD9ZAQAAAAAAAAGEAgAAYgIAAI00xGE0mrA/aCZ6PeVjpD8AAAA/eAEAAAAAAAABhQIAAGICAACvSuGLs/uwPzBqAHSRvaQ/AAAAP3gBAAAAAAAAAYYCAABiAgAArfutpr45sT8wagB0kb2kPwAAAD94AQAAAAAAAAGHAgAAYgIAAEHfIsmDibE/962Gqj0XpT8AAAA/hwEAAAAAAAABiAIAAGICAAD1dhvgsb6xP7eCru5Uh6U/AAAAP4cBAAAAAAAAAYkCAABiAgAA9Sfo+rz8sT9xV9YybPelPwAAAD+nAQAAAAAAAAGKAgAAYgIAAGOmDA4OKbI/VHkZTkIkpj8AAAA/pwEAAAAAAAABiwIAAGICAACFC10dgkyyPwDf4p/EqqY/AAAAP7YBAAAAAAAAAYwCAABiAgAAzyQxIV9Vsj/IImnWcASnPwAAAD+2AQAAAAAAAAGNAgAAYgIAAPOJgTDTeLI/sESs8UYxpz8AAAA/tgEAAAAAAAABjgIAAGICAADPJDEhX1WyP0DMuF6f5Kc/AAAAP8YBAAAAAAAAAY8CAABiAgAAGz4FJTxesj/5oOCitlSoPwAAAD/lAQAAAAAAAAGQAgAAYgIAABs+BSU8XrI/LB9Yb/ykqT8AAAA/5QEAAAAAAAABkQIAAGICAADPJDEhX1WyP16dzztC9ao/AAAAP+UBAAAAAAAAAZICAABiAgAAGz4FJTxesj90PYojXnKsPwAAAD8EAgAAAAAAAAGTAgAAYgIAAM8kMSFfVbI/mEyj/Q7ZrT8AAAA/BAIAAAAAAAABlAIAAGICAAAbPgUlPF6yP3Yw5BvXr68/AAAAPwQCAAAAAAAAAZUCAABiAgAAzyQxIV9Vsj8cG7SqutmwPwAAAD8UAgAAAAAAAAGWAgAAYgIAABs+BSU8XrI/oDNiJX6jsT8AAAA/FAIAAAAAAAABlwIAAGICAADziYEw03iyP0AqzYRrQLI/AAAAPzMCAAAAAAAAAZgCAABiAgAAh7wpOI2Ksj9yx8VPuLuyPwAAAD8zAgAAAAAAAAGZAgAAYgIAAGEIpkMkpbI/ttMcDZogsz8AAAA/MwIAAAAAAAABmgIAAGICAABfuXJeL+OyPwRP0rwQb7M/AAAAP1MCAAAAAAAAAZsCAABiAgAAYWo/eTohsz9iOeZeHKezPwAAAD9TAgAAAAAAAAGcAgAAYgIAAKc04JciaLM/YjnmXhynsz8AAAA/UwIAAAAAAAABnQIAAGICAAA5Z4if3HmzP/bfc8p7hbM/AAAAP2ICAAAAAAAAAZ4CAABiAgAAOWeIn9x5sz/233PKe4WzPwAAAD9iAgAAAAAAAAGfAgAAYgIAADlniJ/cebM/9t9zynuFsz8AAAA/YgIAAAAAAAABoAIAAGICAAA5Z4if3HmzP/bfc8p7hbM/AAAAP2ICAAAAAAAAAaECAABiAgAA4dJ+zuiHuD+pE1D8v52lPwAAAD8AAAAAAAAAAAGiAgAAYgIAAOHSfs7oh7g/qRNQ/L+dpT8AAAA/IAAAAAAAAAABowIAAGICAADh0n7O6Ie4P6kTUPy/naU/AAAAPyAAAAAAAAAAAaQCAABiAgAA35axORWAuT/pPii4qC2lPwAAAD8gAAAAAAAAAAGlAgAAYgIAAJOQQ4ZZMbo/FIxDj2fqpD8AAAA/PwAAAAAAAAABpgIAAGICAAC1Vy3L49C6PzBqAHSRvaQ/AAAAPz8AAAAAAAAAAacCAABiAgAAtWqTGwWLuz8wagB0kb2kPwAAAD8/AAAAAAAAAAGoAgAAYgIAANcxfWCPKrw/IvuhgfzTpD8AAAA/XgAAAAAAAAABqQIAAGICAADXROOwsOS8PwUd5ZzSAKU/AAAAP14AAAAAAAAAAaoCAABiAgAA9wvN9TqEvT/F8Qzh6XClPwAAAD9eAAAAAAAAAAGrAgAAYgIAAPcLzfU6hL0/xfEM4elwpT8AAAA/bgAAAAAAAAABrAIAAGICAAD3C831OoS9P8XxDOHpcKU/AAAAP24AAAAAAAAAAa0CAABiAgAA9wvN9TqEvT/F8Qzh6XClPwAAAD9uAAAAAAAAAAGuAgAAYgIAAHF6Jlzaz7k/mAIGMPcPsD8AAAA/AAAAAAAAAAABrwIAAGICAABxeiZc2s+5P5gCBjD3D7A/AAAAPxAAAAAAAAAAAbACAABiAgAAJXS4qB6Buj8fOjWpwQSwPwAAAD8QAAAAAAAAAAGxAgAAYgIAALW5xgD6TLs/R2jPgXmWsD8AAAA/LwAAAAAAAAABsgIAAGICAABps1hNPv67PyqKEp1Pw7A/AAAAPy8AAAAAAAAAAbMCAABiAgAAQ2FujuuUvD+HdCY/W/uwPwAAAD8vAAAAAAAAAAG0AgAAYgIAAEPDB8QBEb0/a5ZpWjEosT8AAAA/PwAAAAAAAAABtQIAAGICAADTV0kB0p69P7wRHwqodrE/AAAAP08AAAAAAAAAAbYCAABiAgAA0bniNugavj+SxAMz6bmxPwAAAD9PAAAAAAAAAAG3AgAAYgIAAM9qr1HzWL4//R12x4nbsT8AAAA/bgAAAAAAAAABuAIAAGICAAA96dNkRIW+P/0ddseJ27E/AAAAP24AAAAAAAAAAbkCAABiAgAAPenTZESFvj/9HXbHiduxPwAAAD9uAAAAAAAAAAG6AgAAYgIAAD3p02REhb4//R12x4nbsT8AAAA/bgAAAAAAAAABuwIAAGICAAA96dNkRIW+P/0ddseJ27E/AAAAP24AAAAAAAAAAbwCAABiAgAA6h0X/ieTxD8osRNRjnyRPwAAAD8AAAAAAAAAAAG9AgAAYgIAAOodF/4nk8Q/KLETUY58kT8AAAA/DwAAAAAAAAABvgIAAGICAADqHRf+J5PEPyixE1GOfJE/AAAAPw8AAAAAAAAAAb8CAABiAgAA6h0X/ieTxD8osRNRjnyRPwAAAD8vAAAAAAAAAAHAAgAAYgIAAPz3WHjchcQ/ViLlFU0Klj8AAAA/LwAAAAAAAAABwQIAAGICAABY6272bYHEPx5ma0z5Y5Y/AAAAPy8AAAAAAAAAAcICAABiAgAAst6EdP98xD/IyzSee+qWPwAAAD8vAAAAAAAAAAHDAgAAYgIAALLehHT/fMQ/yMs0nnvqlj8AAAA/TgAAAAAAAAABxAIAAGICAABY6272bYHEP8jLNJ576pY/AAAAP04AAAAAAAAAAcUCAABiAgAAst6EdP98xD/IyzSee+qWPwAAAD9OAAAAAAAAAAHGAgAAYgIAALLehHT/fMQ/yMs0nnvqlj8AAAA/bQAAAAAAAAABxwIAAGICAACy3oR0/3zEP8jLNJ576pY/AAAAP20AAAAAAAAAAcgCAABiAgAAst6EdP98xD/IyzSee+qWPwAAAD9tAAAAAAAAAAHJAgAAYgIAALLehHT/fMQ/yMs0nnvqlj8AAAA/bQAAAAAAAAABygIAAGICAAD+lb9CxgnEP34x/u/9cJc/AAAAP5wAAAAAAAAAAcsCAABiAgAA/uTyJ7vLwz9GdYQmqsqXPwAAAD+cAAAAAAAAAAHMAgAAYgIAAGwBfgX2e8M/1vyQkwJ+mD8AAAA/nAAAAAAAAAABzQIAAGICAACAKvNknzDDP0im4BsxXpk/AAAAP6wAAAAAAAAAAc4CAABiAgAASjqUwGvcwj+gcXO/NWuaPwAAAD+7AAAAAAAAAAHPAgAAYgIAABZKNRw4iMI/crX59eHEmj8AAAA/uwAAAAAAAAAB0AIAAGICAAAoc6p74TzCP5CTttoLmJo/AAAAP9oAAAAAAAAAAdECAABiAgAActuxZLMHwj+gcXO/NWuaPwAAAD/aAAAAAAAAAAHSAgAAYgIAAPKCS9et6ME/HhvDR2RLmz8AAAA/2gAAAAAAAAAB0wIAAGICAAC8Q7lNhdLBPwI9BmM6eJs/AAAAP+oAAAAAAAAAAdQCAABiAgAAdCrlSajJwT8CPQZjOnibPwAAAD/qAAAAAAAAAAHVAgAAYgIAAHQq5UmoycE/Ovl/LI4emz8AAAA/6gAAAAAAAAAB1gIAAGICAAB0KuVJqMnBPx4bw0dkS5s/AAAAPwkBAAAAAAAAAdcCAABiAgAAdCrlSajJwT/KgIyZ5tGbPwAAAD8JAQAAAAAAAAHYAgAAYgIAAOCoCV359cE/HhvDR2RLmz8AAAA/KQEAAAAAAAAB2QIAAGICAAAowt1g1v7BPwI9BmM6eJs/AAAAPykBAAAAAAAAAdoCAABiAgAAFuib5iEMwj+uos+0vP6bPwAAAD8pAQAAAAAAAAHbAgAAYgIAAAQOWmxtGcI/WgiZBj+FnD8AAAA/KQEAAAAAAAAB3AIAAGICAACWQAJ0JyvCP4IXsuDv650/AAAAPzgBAAAAAAAAAd0CAABiAgAAcox+f75Fwj9MjJQMI9mfPwAAAD9XAQAAAAAAAAHeAgAAYgIAAKjLEAnnW8I/gxHdKZb5oD8AAAA/VwEAAAAAAAAB3wIAAGICAACCF40UfnbCP9ncb82aBqI/AAAAP2cBAAAAAAAAAeACAABiAgAAyjBhGFt/wj8oOaR+CiqjPwAAAD9nAQAAAAAAAAHhAgAAYgIAABZKNRw4iMI/oeLzBjkKpD8AAAA/dwEAAAAAAAAB4gIAAGICAAAEcPOhg5XCPzBqAHSRvaQ/AAAAP3cBAAAAAAAAAeMCAABiAgAABHDzoYOVwj/F8Qzh6XClPwAAAD+WAQAAAAAAAAHkAgAAYgIAAEyJx6VgnsI/m6TxCSu0pT8AAAA/lgEAAAAAAAAB5QIAAGICAABMicelYJ7CP5uk8QkrtKU/AAAAP5YBAAAAAAAAAeYCAABiAgAAqHzdI/KZwj+bpPEJK7SlPwAAAD+WAQAAAAAAAAHnAgAAYgIAAARw86GDlcI/m6TxCSu0pT8AAAA/lgEAAAAAAAAB6AIAAGICAAAEcPOhg5XCP5uk8QkrtKU/AAAAP7UBAAAAAAAAAekCAABiAgAABHDzoYOVwj+bpPEJK7SlPwAAAD+1AQAAAAAAAAHqAgAAYgIAAARw86GDlcI/m6TxCSu0pT8AAAA/tQEAAAAAAAAB6wIAAGICAAAEcPOhg5XCP5uk8QkrtKU/AAAAP7UBAAAAAAAAAewCAABiAgAABHDzoYOVwj+bpPEJK7SlPwAAAD+1AQAAAAAAAAHtAgAAYgIAAARw86GDlcI/m6TxCSu0pT8AAAA/tQEAAAAAAAAB7gIAAGICAAAEcPOhg5XCP5uk8QkrtKU/AAAAP+QBAAAAAAAAAe8CAABiAgAABHDzoYOVwj+bpPEJK7SlPwAAAD/kAQAAAAAAAAHwAgAAYgIAAARw86GDlcI/m6TxCSu0pT8AAAA/5AEAAAAAAAAB8QIAAGICAACCeSZKlPLCP73AsOti3aM/AAAAPzMCAAAAAAAAAfICAABiAgAApt52WQgWwz+9wLDrYt2jPwAAAD8zAgAAAAAAAAHzAgAAYgIAAG5QserqPcM//uuIp0ttoz8AAAA/MwIAAAAAAAAB9AIAAGICAABsAX4F9nvDP0QXYWM0/aI/AAAAP1ICAAAAAAAAAfUCAABiAgAAfoyMmrWswz9909osiKOiPwAAAD9SAgAAAAAAAAH2AgAAYgIAANowbzNS5sM/50vOvy/woT8AAAA/UgIAAAAAAAAB9wIAAGICAADsu33IERfEPwMqi6RZw6E/AAAAP2ECAAAAAAAAAfgCAABiAgAAWDqi22JDxD8SmemW7qyhPwAAAD9hAgAAAAAAAAH5AgAAYgIAAI55NGWLWcQ/IQhIiYOWoT8AAAA/gQIAAAAAAAAB+gIAAGICAAAO0prykHjEP+dLzr8v8KE/AAAAP4ECAAAAAAAAAfsCAABiAgAAjioBgJaXxD+nIPYDR2CiPwAAAD+QAgAAAAAAAAH8AgAAYgIAAMZpkwm/rcQ/KDmkfgoqoz8AAAA/kAIAAAAAAAAB/QIAAGICAABYnDsReb/EP69RUvnN86M/AAAAP6ACAAAAAAAAAf4CAABiAgAARML5lsTMxD8+2V5mJqekPwAAAD+gAgAAAAAAAAH/AgAAYgIAADDotxwQ2sQ/qRNQ/L+dpT8AAAA/sAIAAAAAAAABAAMAAGICAACeZtwvYQbFP+QAJrua16Y/AAAAP7ACAAAAAAAAAQEDAABiAgAAerJYO/ggxT9cqnVDybenPwAAAD/PAgAAAAAAAAECAwAAYgIAACC/Qr1mJcU/gbmOHXoeqT8AAAA/zwIAAAAAAAABAwMAAGICAABo2BbBQy7FP5ZZSQWWm6o/AAAAP94CAAAAAAAAAQQDAABiAgAAwsssP9UpxT+s+QPtsRisPwAAAD/eAgAAAAAAAAEFAwAAYgIAANilbrmJHMU/AsWWkLYlrT8AAAA/7gIAAAAAAAABBgMAAGICAABCc8axzwrFPyjUr2pnjK4/AAAAP+4CAAAAAAAAAQcDAABiAgAA/FnyrfIBxT9aUic3rdyvPwAAAD8NAwAAAAAAAAEIAwAAYgIAAHwBjCDt4sQ/5n27321esD8AAAA/DQMAAAAAAAABCQMAAGICAABEwvmWxMzEP7HBQRYauLA/AAAAPw0DAAAAAAAAAQoDAABiAgAAanZ9iy2yxD/yzZjT+xyxPwAAAD8tAwAAAAAAAAELAwAAYgIAAEYRLXy5jsQ/5F464WYzsT8AAAA/LQMAAAAAAAABDAMAAGICAADYkghpaGLEP66iwBcTjbE/AAAAPy0DAAAAAAAAAQ0DAABiAgAAyAf606gxxD+DVaVAVNCxPwAAAD9MAwAAAAAAAAEOAwAAYgIAANowbzNS5sM/deZGTr/msT8AAAA/TAMAAAAAAAABDwMAAGICAACQZs4Uap/DP++uF9X08bE/AAAAP0wDAAAAAAAAARADAABiAgAApo9DdBNUwz9cCIpplROyPwAAAD9bAwAAAAAAAAERAwAAYgIAAMqS+k1x+8I/TpkrdwAqsj8AAAA/WwMAAAAAAAABEgMAAGICAAAm1UOx97jCP8hh/P01NbI/AAAAP3sDAAAAAAAAARMDAABiAgAAcD1LmsmDwj9AKs2Ea0CyPwAAAD97AwAAAAAAAAEUAwAAYgIAAAS/Jod4V8I/TpkrdwAqsj8AAAA/igMAAAAAAAABFQMAAGICAACoGkTu2x3CP8hh/P01NbI/AAAAP4oDAAAAAAAAARYDAABiAgAAhLXz3mf6wT9AKs2Ea0CyPwAAAD+aAwAAAAAAAAEXAwAAYgIAAIS1895n+sE/QCrNhGtAsj8AAAA/mgMAAAAAAAABGAMAAGICAACEtfPeZ/rBP0AqzYRrQLI/AAAAP5oDAAAAAAAAARkDAABiAgAAhLXz3mf6wT9AKs2Ea0CyPwAAAD+5AwAAAAAAAAEaAwAAYgIAAKy7tStLRNY/CtNWbGSpkT8AAAA/AAAAAAAAAAABGwMAAGICAABAjMT97tnVP34x/u/9cJc/AAAAPx8AAAAAAAAAARwDAABiAgAAQIzE/e7Z1T9+Mf7v/XCXPwAAAD8fAAAAAAAAAAEdAwAAYgIAAECMxP3u2dU/fjH+7/1wlz8AAAA/PgAAAAAAAAABHgMAAGICAABAjMT97tnVP34x/u/9cJc/AAAAPz4AAAAAAAAAAR8DAABiAgAAQIzE/e7Z1T9+Mf7v/XCXPwAAAD8+AAAAAAAAAAEgAwAAYgIAAECMxP3u2dU/fjH+7/1wlz8AAAA/PgAAAAAAAAABIQMAAGICAABAjMT97tnVP34x/u/9cJc/AAAAPz4AAAAAAAAAASIDAABiAgAA/xDeUXcI1j9ytfn14cSaPwAAAD9dAAAAAAAAAAEjAwAAYgIAADVQcNufHtY/Ovl/LI4emz8AAAA/bQAAAAAAAAABJAMAAGICAAARnOzmNjnWPzr5fyyOHps/AAAAP20AAAAAAAAAASUDAABiAgAAPe5dMwVW1j8CPQZjOnibPwAAAD+MAAAAAAAAAAEmAwAAYgIAAMcz5f1kbtY/Aj0GYzp4mz8AAAA/jAAAAAAAAAABJwMAAGICAACPpR+PR5bWP5LEEtCSK5w/AAAAP4wAAAAAAAAAASgDAABiAgAAD/6FHE211j8+KtwhFbKcPwAAAD+rAAAAAAAAAAEpAwAAYgIAAIZpy2z42tY/rqLPtLz+mz8AAAA/qwAAAAAAAAABKgMAAGICAABYyCY7NfzWPwI9BmM6eJs/AAAAP6sAAAAAAAAAASsDAABiAgAAfC13Sqkf1z9ytfn14cSaPwAAAD/LAAAAAAAAAAEsAwAAYgIAAKCSx1kdQ9c/vE8wpF8+mj8AAAA/ywAAAAAAAAABLQMAAGICAADO5Dim61/XP0im4BsxXpk/AAAAP8sAAAAAAAAAAS4DAABiAgAAVirAcEt41z/W/JCTAn6YPwAAAD/aAAAAAAAAAAEvAwAAYgIAAI1pUvpzjtc/RnWEJqrKlz8AAAA/2gAAAAAAAAABMAMAAGICAAAfnPoBLqDXPyqXx0GA95c/AAAAP/oAAAAAAAAAATEDAABiAgAABNWXSh+01z/W/JCTAn6YPwAAAD/6AAAAAAAAAAEyAwAAYgIAAJUHQFLZxdc/DrkKXVYkmD8AAAA/CQEAAAAAAAABMwMAAGICAADeIBRWts7XP7ge1K7Yqpg/AAAAPwkBAAAAAAAAATQDAABiAgAAMScJl+3Q1z+AYlrlhASZPwAAAD8JAQAAAAAAAAE1AwAAYgIAADEnCZft0Nc/gGJa5YQEmT8AAAA/GQEAAAAAAAABNgMAAGICAAAE1ZdKH7TXP8jLNJ576pY/AAAAPzgBAAAAAAAAATcDAABiAgAABNWXSh+01z/IyzSee+qWPwAAAD84AQAAAAAAAAE4AwAAYgIAAATVl0oftNc/yMs0nnvqlj8AAAA/OAEAAAAAAAABOQMAAGICAAAE1ZdKH7TXP8jLNJ576pY/AAAAPzgBAAAAAAAAAToDAABiAgAArQrpEEAG1j+f75kOwMygPwAAAD8AAAAAAAAAAAE7AwAAYgIAAK0K6RBABtY/n++ZDsDMoD8AAAA/EAAAAAAAAAABPAMAAGICAACtCukQQAbWP5/vmQ7AzKA/AAAAPxAAAAAAAAAAAT0DAABiAgAArQrpEEAG1j+f75kOwMygPwAAAD8gAAAAAAAAAAE+AwAAYgIAAD49kRj6F9Y/4g3MwiGaoz8AAAA/IAAAAAAAAAABPwMAAGICAADjSXuaaBzWPzBqAHSRvaQ/AAAAPz8AAAAAAAAAAUADAABiAgAA2lxaXQ4j1j+pE1D8v52lPwAAAD8/AAAAAAAAAAFBAwAAYgIAACxjT55FJdY/HL2fhO59pj8AAAA/TwAAAAAAAAABQgMAAGICAADRbzkgtCnWP7BErPFGMac/AAAAP08AAAAAAAAAAUMDAABiAgAAdXwjoiIu1j/5oOCitlSoPwAAAD9eAAAAAAAAAAFEAwAAYgIAAHV8I6IiLtY/gbmOHXoeqT8AAAA/XgAAAAAAAAABRQMAAGICAAAaiQ0kkTLWPywfWG/8pKk/AAAAP30AAAAAAAAAAUYDAABiAgAAGokNJJEy1j/l83+zExWqPwAAAD99AAAAAAAAAAFHAwAAYgIAAMmCGONZMNY/pcin9yqFqj8AAAA/fQAAAAAAAAABSAMAAGICAAAaiQ0kkTLWP2wMLi7X3qo/AAAAP40AAAAAAAAAAUkDAABiAgAAGokNJJEy1j9sDC4u196qPwAAAD+NAAAAAAAAAAFKAwAAYgIAAGyPAmXINNY/bAwuLtfeqj8AAAA/jQAAAAAAAAABSwMAAGICAABsjwJlyDTWP2wMLi7X3qo/AAAAP6wAAAAAAAAAAUwDAABiAgAAbI8CZcg01j9sDC4u196qPwAAAD+sAAAAAAAAAAFNAwAAYgIAABqJDSSRMtY/bAwuLtfeqj8AAAA/rAAAAAAAAAABTgMAAGICAAAaiQ0kkTLWP2wMLi7X3qo/AAAAP6wAAAAAAAAAAU8DAABiAgAAGokNJJEy1j9sDC4u196qPwAAAD+sAAAAAAAAAAFQAwAAYgIAABqJDSSRMtY/bAwuLtfeqj8AAAA/rAAAAAAAAAABUQMAAGICAAAaiQ0kkTLWP2wMLi7X3qo/AAAAP88AAAAAAAAAAVIDAABiAgAAGokNJJEy1j9sDC4u196qPwAAAD/PAAAAAAAAAAFTAwAAYgIAABqJDSSRMtY/bAwuLtfeqj8AAAA/zwAAAAAAAAABVAMAAGICAAAaiQ0kkTLWP2wMLi7X3qo/AAAAP+4AAAAAAAAAAVUDAABiAgAAGokNJJEy1j9sDC4u196qPwAAAD/uAAAAAAAAAAFWAwAAYgIAAIcHMjfiXtY/JO77eXURqD8AAAA/HQEAAAAAAAABVwMAAGICAABrQM9/03LWP3iIMijziqc/AAAAPx0BAAAAAAAAAVgDAABiAgAAR4xLi2qN1j/IImnWcASnPwAAAD88AQAAAAAAAAFZAwAAYgIAAH3L3RSTo9Y/AN/in8Sqpj8AAAA/PAEAAAAAAAABWgMAAGICAAC0CnCeu7nWPyos/naDZ6Y/AAAAPzwBAAAAAAAAAVsDAABiAgAAmEMN56zN1j9i6HdA1w2mPwAAAD9bAQAAAAAAAAFcAwAAYgIAAM6Cn3DV49Y/f8Y0JQHhpT8AAAA/WwEAAAAAAAABXQMAAGICAABO2wX+2gLXP401kxeWyqU/AAAAP1sBAAAAAAAAAV4DAABiAgAA2CCNyDob1z8qLP52g2emPwAAAD96AQAAAAAAAAFfAwAAYgIAAGBmFJOaM9c/AN/in8Sqpj8AAAA/egEAAAAAAAABYAMAAGICAAA7spCeMU7XP7BErPFGMac/AAAAP3oBAAAAAAAAAWEDAABiAgAAxfcXaZFm1z9OOxdRNM6nPwAAAD+KAQAAAAAAAAFiAwAAYgIAAKgwtbGCetc/z1PFy/eXqD8AAAA/igEAAAAAAAABYwMAAGICAADoXGh4BYrXPywfWG/8pKk/AAAAP6kBAAAAAAAAAWQDAABiAgAAeY8QgL+b1z/l83+zExWqPwAAAD+pAQAAAAAAAAFlAwAAYgIAAF/Irciwr9c/Xp3PO0L1qj8AAAA/uQEAAAAAAAABZgMAAGICAABN7mtO/LzXP/yTOpsvkqs/AAAAP7kBAAAAAAAAAWcDAABiAgAA3iAUVrbO1z+s+QPtsRisPwAAAD/JAQAAAAAAAAFoAwAAYgIAAMJZsZ6n4tc/SvBuTJ+1rD8AAAA/yQEAAAAAAAABaQMAAGICAABfeXrju+3XP8SZvtTNla0/AAAAP+gBAAAAAAAAAWoDAABiAgAA+ZhDKND41z82Qw5d/HWuPwAAAD/oAQAAAAAAAAFrAwAAYgIAAEKyFyytAdg/kg6hAAGDrz8AAAA/6AEAAAAAAAABbAMAAGICAACWuAxt5APYP4qTpz1iJrA/AAAAPwcCAAAAAAAAAW0DAABiAgAAlrgMbeQD2D/bDl3t2HSwPwAAAD8HAgAAAAAAAAFuAwAAYgIAAEKyFyytAdg/o1LjI4XOsD8AAAA/BwIAAAAAAAABbwMAAGICAACWuAxt5APYP1G4rHUHVbE/AAAAPyYCAAAAAAAAAXADAABiAgAA+ZhDKND41z8LjdS5HsWxPwAAAD8mAgAAAAAAAAFxAwAAYgIAAAxzhaKE69c/yGH8/TU1sj8AAAA/JgIAAAAAAAABcgMAAGICAAAeTcccOd7XP4+lgjTijrI/AAAAPzYCAAAAAAAAAXMDAABiAgAAjBofFX/M1z9Z6QhrjuiyPwAAAD82AgAAAAAAAAF0AwAAYgIAAKfhgcyNuNc/9t9zynuFsz8AAAA/VQIAAAAAAAABdQMAAGICAADNlQXB9p3XPyt9bJXIALQ/AAAAP1UCAAAAAAAAAXYDAABiAgAAllZzN86H1z/lUZTZ33C0PwAAAD9VAgAAAAAAAAF3AwAAYgIAAAUkyy8Udtc/oia8HffgtD8AAAA/dAIAAAAAAAABeAMAAGICAADF9xdpkWbXP17742EOUbU/AAAAP3QCAAAAAAAAAXkDAABiAgAA4L56IKBS1z+CKX46xuK1PwAAAD90AgAAAAAAAAF6AwAAYgIAAPuF3deuPtc/MY9HjEhptj8AAAA/lAIAAAAAAAABewMAAGICAAAgOmHMFyTXP9/0EN7K77Y/AAAAP5QCAAAAAAAAAXwDAABiAgAA/NQQvaMA1z8DI6u2goG3PwAAAD+UAgAAAAAAAAF9AwAAYgIAAHSPifJD6NY/Ry8CdGTmtz8AAAA/swIAAAAAAAABfgMAAGICAACiMC4kB8fWPw9ziKoQQLg/AAAAP7MCAAAAAAAAAX8DAABiAgAAI9jHlgGo1j9rXZxMHHi4PwAAAD+zAgAAAAAAAAGAAwAAYgIAAKJ/YQn8iNY/2bYO4byZuD8AAAA/wwIAAAAAAAABgQMAAGICAAAiJ/t79mnWP13uPVqHjrg/AAAAP8MCAAAAAAAAAYIDAABiAgAA/8GqbIJG1j+Vqrcj2zS4PwAAAD/rAgAAAAAAAAGDAwAAYgIAACxjT55FJdY/VZ5gZvnPtz8AAAA/6wIAAAAAAAABhAMAAGICAAD1I70UHQ/WPx8BaJusVLc/AAAAP+sCAAAAAAAAAYUDAABiAgAAEusfzCv71T/DFlT5oBy3PwAAAD/6AgAAAAAAAAGGAwAAYgIAAIC4d8Rx6dU/0YWy6zUGtz8AAAA/+gIAAAAAAAABhwMAAGICAAA2n6PAlODVP2QsQFeV5LY/AAAAPxoDAAAAAAAAAYgDAABiAgAA93Lw+RHR1T9KToNyaxG3PwAAAD8aAwAAAAAAAAGJAwAAYgIAAPdy8PkR0dU/Sk6DcmsRtz8AAAA/KQMAAAAAAAABigMAAGICAAD3cvD5EdHVP0pOg3JrEbc/AAAAPykDAAAAAAAAAYsDAABiAgAA93Lw+RHR1T9KToNyaxG3PwAAAD85AwAAAAAAAAGMAwAAYgIAAIuSMrGqKNU/EWbiool9uz8AAAA/AAAAAAAAAAABjQMAAGICAACLkjKxqijVPxFm4qKJfbs/AAAAPw8AAAAAAAAAAY4DAABiAgAAi5Iysaoo1T8RZuKiiX27PwAAAD8PAAAAAAAAAAGPAwAAYgIAAIuSMrGqKNU/EWbiool9uz8AAAA/LwAAAAAAAAABkAMAAGICAADDIPgfyADVP21Q9kSVtbs/AAAAPy8AAAAAAAAAAZEDAABiAgAAHhQOnln81D/MOgrnoO27PwAAAD8vAAAAAAAAAAGSAwAAYgIAANX6OZp889Q/OJR8e0EPvD8AAAA/PgAAAAAAAAABkwMAAGICAADe51rX1uzUP5R+kB1NR7w/AAAAPz4AAAAAAAAAAZQDAABiAgAAQsiRksLh1D/i+UXNw5W8PwAAAD9eAAAAAAAAAAGVAwAAYgIAAJ67pxBU3dQ/UVO4YWS3vD8AAAA/XgAAAAAAAAABlgMAAGICAAD5rr2O5djUPycGnYql+rw/AAAAP14AAAAAAAAAAZcDAABiAgAAsJXpigjQ1D+fzm0R2wW9PwAAAD9eAAAAAAAAAAGYAwAAYgIAALmCCshiydQ/kl8PH0YcvT8AAAA/fQAAAAAAAAABmQMAAGICAAAfY0GDTr7UP3aBUjocSb0/AAAAP30AAAAAAAAAAZoDAABiAgAA1kltf3G11D9co5VV8nW9PwAAAD99AAAAAAAAAAGbAwAAYgIAAIwwmXuUrNQ/uI2p9/2tvT8AAAA/jAAAAAAAAAABnAMAAGICAABMBOa0EZ3UPyTnG4yez70/AAAAP6wAAAAAAAAAAZ0DAABiAgAADdgy7o6N1D8ICV+ndPy9PwAAAD+sAAAAAAAAAAGeAwAAYgIAAM2rfycMftQ/cmLROxUevj8AAAA/rAAAAAAAAAABnwMAAGICAACNf8xgiW7UP967Q9C1P74/AAAAP8sAAAAAAAAAAaADAABiAgAA/EwkWc9c1D+0bij59oK+PwAAAD/LAAAAAAAAAAGhAwAAYgIAAMUNks+mRtQ/mJBrFM2vvj8AAAA/ywAAAAAAAAABogMAAGICAADqwRXEDyzUP/Z6f7bY574/AAAAP+oAAAAAAAAAAaMDAABiAgAAF2O69dIK1D9I9jRmTza/PwAAAD/qAAAAAAAAAAGkAwAAYgIAAD0XPuo78NM/puBICFtuvz8AAAA/6gAAAAAAAAABpQMAAGICAABY3qChStzTPxA6u5z7j78/AAAAPwkBAAAAAAAAAaYDAABiAgAAIp8OGCLG0z9etXBMct6/PwAAAD8JAQAAAAAAAAGnAwAAYgIAAFBAs0nlpNM/lHx7QQ8cwD8AAAA/CQEAAAAAAAABqAMAAGICAADG+it/hYzTP3ievlzlSMA/AAAAPykBAAAAAAAAAakDAABiAgAA7K6vc+5x0z9rL2BqUF/APwAAAD8pAQAAAAAAAAGqAwAAYgIAAAd2Eiv9XdM/XcABeLt1wD8AAAA/KQEAAAAAAAABqwMAAGICAAAsKpYfZkPTP09Ro4UmjMA/AAAAPzgBAAAAAAAAAawDAABiAgAAUd4ZFM8o0z9+Rq1WLKjAPwAAAD84AQAAAAAAAAGtAwAAYgIAAH9/vkWSB9M/uqoVGsetwD8AAAA/WAEAAAAAAAABrgMAAGICAABbGm42HuTSP647tycyxMA/AAAAP1gBAAAAAAAAAa8DAABiAgAAibsSaOHC0j/bMMH4N+DAPwAAAD9YAQAAAAAAAAGwAwAAYgIAAK1vllxKqNI/VfmRf23rwD8AAAA/dwEAAAAAAAABsQMAAGICAACKCkZN1oTSPzkb1ZpDGME/AAAAP3cBAAAAAAAAAbIDAABiAgAAZaX1PWJh0j/i2K/yfj/BPwAAAD93AQAAAAAAAAGzAwAAYgIAAJNGmm8lQNI/AV9b0e9xwT8AAAA/hgEAAAAAAAABtAMAAGICAADC5z6h6B7SP224zWWQk8E/AAAAP4YBAAAAAAAAAbUDAABiAgAAlJXNVBoC0j8Vdqi9y7rBPwAAAD+mAQAAAAAAAAG2AwAAYgIAAF9WO8vx69E/gM8aUmzcwT8AAAA/pgEAAAAAAAABtwMAAGICAAAxBMp+I8/RP6/EJCNy+ME/AAAAP6YBAAAAAAAAAbgDAABiAgAAFoyarAml0T9Xgv96rR/CPwAAAD/FAQAAAAAAAAG5AwAAYgIAAJYzNB8EhtE//z/a0uhGwj8AAAA/xQEAAAAAAAABugMAAGICAADOwfmNIV7RP2qZTGeJaMI/AAAAP8UBAAAAAAAAAbsDAABiAgAABFC//D420T8SVye/xI/CPwAAAD/kAQAAAAAAAAG8AwAAYgIAAJjRmuntCdE/ix/4Rfqawj8AAAA/5AEAAAAAAAABvQMAAGICAABqfymdH+3QP32wmVNlscI/AAAAP+QBAAAAAAAAAb4DAABiAgAAlyDOzuLL0D/2eGramrzCPwAAAD8DAgAAAAAAAAG/AwAAYgIAABjIZ0HdrNA/Y9Lcbjvewj8AAAA/AwIAAAAAAAABwAMAAGICAABHaQxzoIvQP0f0H4oRC8M/AAAAPwMCAAAAAAAAAcEDAABiAgAAIgS8Yyxo0D/usfrhTDLDPwAAAD8jAgAAAAAAAAHCAwAAYgIAAFqSgdJJQNA/lm/VOYhZwz8AAAA/IwIAAAAAAAABwwMAAGICAACSIEdBZxjQPwHJR84oe8M/AAAAPyMCAAAAAAAAAcQDAABiAgAANmoD4nflzz8wvlGfLpfDPwAAAD8yAgAAAAAAAAHFAwAAYgIAAKaGjr+ylc8/X7NbcDSzwz8AAAA/MgIAAAAAAAABxgMAAGICAADKiUWZED3PP8oMzgTV1MM/AAAAP1ICAAAAAAAAAccDAABiAgAAJsyO/Jb6zj/4AdjV2vDDPwAAAD9SAgAAAAAAAAHIAwAAYgIAAIIO2F8duM4/65J540UHxD8AAAA/UgIAAAAAAAAByQMAAGICAADgUCHDo3XOP1fs63fmKMQ/AAAAP2ECAAAAAAAAAcoDAABiAgAA3p9UqJg3zj/BRV4Mh0rEPwAAAD9hAgAAAAAAAAHLAwAAYgIAAJbVs4mw8M0/d3KXVldbxD8AAAA/gAIAAAAAAAABzAMAAGICAAAE8j5n66DNPx8wcq6SgsQ/AAAAP4ACAAAAAAAAAc0DAABiAgAAFhu0xpRVzT/VXKv4YpPEPwAAAD+QAgAAAAAAAAHOAwAAYgIAAIY3P6TPBc0/9eJW19PFxD8AAAA/kAIAAAAAAAABzwMAAGICAAA+bZ6F577MP5ygMS8P7cQ/AAAAP6ACAAAAAAAAAdADAABiAgAAnK/n6G18zD9GXgyHShTFPwAAAD+gAgAAAAAAAAHRAwAAYgIAAJz+Gs5iPsw/Z+S3ZbtGxT8AAAA/vwIAAAAAAAAB0gMAAGICAACcTU6zVwDMP8TOywfHfsU/AAAAP78CAAAAAAAAAdMDAABiAgAAnpyBmEzCyz+2X20VMpXFPwAAAD+/AgAAAAAAAAHUAwAAYgIAAPjeyvvSf8s/IbnfqdK2xT8AAAA/3gIAAAAAAAAB1QMAAGICAABWIRRfWT3LPwfbIsWo48U/AAAAP94CAAAAAAAAAdYDAABiAgAADFdzQHH2yj+9B1wPefTFPwAAAD/eAgAAAAAAAAHXAwAAYgIAAMaM0iGJr8o/rpj9HOQKxj8AAAA/7gIAAAAAAAAB2AMAAGICAADYtUeBMmTKP4RL4kUlTsY/AAAAP+4CAAAAAAAAAdkDAABiAgAAjuumYkodyj8rCb2dYHXGPwAAAD8NAwAAAAAAAAHaAwAAYgIAANpTrksc6Mk/l2IvMgGXxj8AAAA/DQMAAAAAAAAB2wMAAGICAADIyJ+2XLfJP8dXOQMHs8Y/AAAAPx0DAAAAAAAAAdwDAABiAgAAWkp7owuLyT/2TEPUDM/GPwAAAD8dAwAAAAAAAAHdAwAAYgIAAKSygozdVck/nQoeLEj2xj8AAAA/LAMAAAAAAAAB3gMAAGICAACmAbZx0hfJP76QyQq5KMc/AAAAPywDAAAAAAAAAd8DAABiAgAAFB5BTw3IyD/eFnXpKVvHPwAAAD9MAwAAAAAAAAHgAwAAYgIAACZHtq62fMg/iNRPQWWCxz8AAAA/TAMAAAAAAAAB4QMAAGICAADgfBWQzjXIP/MtwtUFpMc/AAAAP0wDAAAAAAAAAeIDAABiAgAAlrJ0cebuxz8hI8ymC8DHPwAAAD9rAwAAAAAAAAHjAwAAYgIAAKrb6dCPo8c/jXw+O6zhxz8AAAA/awMAAAAAAAAB5AMAAGICAAAY+HSuylPHP7pxSAyy/cc/AAAAP2sDAAAAAAAAAeUDAABiAgAA0C3Uj+IMxz/pZlLdtxnIPwAAAD+KAwAAAAAAAAHmAwAAYgIAAOJWSe+LwcY/zYiV+I1GyD8AAAA/igMAAAAAAAAB5wMAAGICAABAmZJSEn/GP8IZNwb5XMg/AAAAP4oDAAAAAAAAAegDAABiAgAA5PSvuXVFxj9p1xFeNITIPwAAAD+XAwAAAAAAAAHpAwAAYgIAAORD455qB8Y/mMwbLzqgyD8AAAA/lwMAAAAAAAAB6gMAAGICAABUYG58pbfFP7hSxw2r0sg/AAAAP7YDAAAAAAAAAesDAABiAgAAwnz5WeBnxT+q42gbFunIPwAAAD+2AwAAAAAAAAHsAwAAYgIAACC/Qr1mJcU/FD3br7YKyT8AAAA/tgMAAAAAAAAB7QMAAGICAADW9KGeft7EP7CLVxVdSMk/AAAAP9UDAAAAAAAAAe4DAABiAgAA6h0X/ieTxD8Odmu3aIDJPwAAAD/VAwAAAAAAAAHvAwAAYgIAAI55NGWLWcQ/amB/WXS4yT8AAAA/1QMAAAAAAAAB8AMAAGICAAB87iXQyyjEP4B3zEVQAco/AAAAP/QDAAAAAAAAAfEDAABiAgAAJEpDNy/vwz8Zxkir9j7KPwAAAD/0AwAAAAAAAAHyAwAAYgIAAMilYJ6StcM/shTFEJ18yj8AAAA/9AMAAAAAAAAB8wMAAGICAABsAX4F9nvDP9KacO8Nr8o/AAAAPwQEAAAAAAAAAfQDAABiAgAAgCrzZJ8wwz9A9OKDrtDKPwAAAD8EBAAAAAAAAAH1AwAAYgIAAIJ5JkqU8sI/YHqOYh8Dyz8AAAA/IwQAAAAAAAAB9gMAAGICAACWopupPafCP/nICsjFQMs/AAAAPyMEAAAAAAAAAfcDAABiAgAA8uTkDMRkwj9lIn1cZmLLPwAAAD8zBAAAAAAAAAH4AwAAYgIAAAQOWmxtGcI/kheHLWx+yz8AAAA/MwQAAAAAAAAB+QMAAGICAABgUKPP89bBPwBx+cEMoMs/AAAAP0MEAAAAAAAAAfoDAABiAgAAUMWUOjSmwT/yAZvPd7bLPwAAAD9DBAAAAAAAAAH7AwAAYgIAAOJGcCfjecE/qC7UGUjHyz8AAAA/UgQAAAAAAAAB/AMAAGICAAD0b+WGjC7BP0/srnGD7ss/AAAAP1IEAAAAAAAAAf0DAABiAgAAmssC7u/0wD8zDvKMWRvMPwAAAD9xBAAAAAAAAAH+AwAAYgIAAJoaNtPktsA/YQP8XV83zD8AAAA/cQQAAAAAAAAB/wMAAGICAABAdlM6SH3AP8xcbvL/WMw/AAAAP4EEAAAAAAAAAQAEAABiAgAAit5aIxpIwD/B7Q8Aa2/MPwAAAD+BBAAAAAAAAAEBBAAAYgIAAEAUugQyAcA/HtgjonanzD8AAAA/kQQAAAAAAAABAgQAAGICAADxkzLMk3S/PwL6Zr1M1Mw/AAAAP5EEAAAAAAAAAQMEAABiAgAA8zGZln34vj/lG6rYIgHNPwAAAD+wBAAAAAAAAAEEBAAAYgIAAIcCqGghjr4/yD3t8/gtzT8AAAA/sAQAAAAAAAABBQQAAGICAACJUdtNFlC+P69fMA/PWs0/AAAAP8AEAAAAAAAAAQYEAABiAgAAP4c6Ly4Jvj/Q5dvtP43NPwAAAD/ABAAAAAAAAAEHBAAAYgIAAD/WbRQjy70/Oj9OguCuzT8AAAA/zwQAAAAAAAABCAQAAGICAAD3C831OoS9P+L8KNob1s0/AAAAP88EAAAAAAAAAQkEAABiAgAAiY2o4ulXvT8R8jKrIfLNPwAAAD/uBAAAAAAAAAEKBAAAYgIAAGcoWNN1NL0/Qec8fCcOzj8AAAA/7gQAAAAAAAABCwQAAGICAACvkF+8R/+8P3DcRk0tKs4/AAAAP+4EAAAAAAAAAQwEAABiAgAA10TjsLDkvD++V/z8o3jOPwAAAD/+BAAAAAAAAAENBAAAYgIAANdE47Cw5Lw/vlf8/KN4zj8AAAA//gQAAAAAAAABDgQAAGICAADXROOwsOS8P75X/PyjeM4/AAAAP/4EAAAAAAAAAQ8EAABiAgAA10TjsLDkvD++V/z8o3jOPwAAAD8tBQAAAAAAAAEQBAAAYgIAAMX3F2mRZtc/p2ehJ113xD8AAAA/AAAAAAAAAAABEQQAAGICAABXefNVQDrXPzsOL5O8VcQ/AAAAPx8AAAAAAAAAARIEAABiAgAAV3nzVUA61z87Di+TvFXEPwAAAD8fAAAAAAAAAAETBAAAYgIAAFd581VAOtc/Ow4vk7xVxD8AAAA/PgAAAAAAAAABFAQAAGICAADgvnogoFLXP8uVOwAVCcU/AAAAPz4AAAAAAAAAARUEAABiAgAAjriF32hQ1z/SPSr6W2jFPwAAAD8+AAAAAAAAAAEWBAAAYgIAAOC+eiCgUtc/vQdcD3n0xT8AAAA/XQAAAAAAAAABFwQAAGICAACFy2SiDlfXP2htJWH7esY/AAAAP10AAAAAAAAAARgEAABiAgAA19FZ40VZ1z9hprVorfDGPwAAAD9tAAAAAAAAAAEZBAAAYgIAAHzeQ2W0Xdc/k0OuM/prxz8AAAA/bQAAAAAAAAABGgQAAGICAAAf6y3nImLXP5vrnC1By8c/AAAAP30AAAAAAAAAARsEAABiAgAAF/4Mqsho1z8my7qgUh/IPwAAAD99AAAAAAAAAAEcBAAAYgIAABf+DKrIaNc/d0ZwUMltyD8AAAA/nAAAAAAAAAABHQQAAGICAABoBALr/2rXPz+K9oZ1x8g/AAAAP5wAAAAAAAAAAR4EAABiAgAAvAr3Kzdt1z8Jzny9ISHJPwAAAD+cAAAAAAAAAAEfBAAAYgIAAF8X4a2lcdc/0RED9M16yT8AAAA/qwAAAAAAAAABIAQAAGICAABfF+GtpXHXP4vmKjjl6sk/AAAAP6sAAAAAAAAAASEEAABiAgAAVirAcEt41z9VKrFukUTKPwAAAD/LAAAAAAAAAAEiBAAAYgIAAAUkyy8Udtc/0ppw7w2vyj8AAAA/ywAAAAAAAAABIwQAAGICAACoMLWxgnrXP49vmDMlH8s/AAAAP8sAAAAAAAAAASQEAABiAgAATT2fM/F+1z+ghuUfAWjLPwAAAD/qAAAAAAAAAAElBAAAYgIAAERQfvaWhdc/PNVhhaelyz8AAAA/6gAAAAAAAAABJgQAAGICAAA7Y125PIzXP5q/dSez3cs/AAAAP+oAAAAAAAAAAScEAABiAgAAhHwxvRmV1z994bhCiQrMPwAAAD8JAQAAAAAAAAEoBAAAYgIAAHmPEIC/m9c/JZ+TmsQxzD8AAAA/CQEAAAAAAAABKQQAAGICAABntc4FC6nXPzq24Iagesw/AAAAPwkBAAAAAAAAASoEAABiAgAABNWXSh+01z+WoPQorLLMPwAAAD8ZAQAAAAAAAAErBAAAYgIAAE3ua078vNc/84oIy7fqzD8AAAA/GQEAAAAAAAABLAQAAGICAADx+lXQasHXP9asS+aNF80/AAAAPzgBAAAAAAAAAS0EAABiAgAAlQdAUtnF1z9z+8dLNFXNPwAAAD84AQAAAAAAAAEuBAAAYgIAAEMBSxGiw9c/0OXb7T+NzT8AAAA/OAEAAAAAAAABLwQAAGICAACVB0BS2cXXP7QHHwkWus0/AAAAP1cBAAAAAAAAATAEAABiAgAA5w01kxDI1z8eYZGdttvNPwAAAD9XAQAAAAAAAAExBAAAYgIAAPH6VdBqwdc/043K54bszT8AAAA/VwEAAAAAAAABMgQAAGICAADx+lXQasHXP9ONyueG7M0/AAAAP1cBAAAAAAAAATMEAABiAgAA8fpV0GrB1z/TjcrnhuzNPwAAAD9nAQAAAAAAAAE0BAAAYgIAAPH6VdBqwdc/043K54bszT8AAAA/ZwEAAAAAAAABNQQAAGICAACiaeei5qjZPwP3g7D0k7s/AAAAPwAAAAAAAAAAATYEAABiAgAAomnnouao2T8D94Ow9JO7PwAAAD8QAAAAAAAAAAE3BAAAYgIAAKJp56LmqNk/A/eDsPSTuz8AAAA/EAAAAAAAAAABOAQAAGICAACiaeei5qjZPwP3g7D0k7s/AAAAPy8AAAAAAAAAATkEAABiAgAAomnnouao2T8D94Ow9JO7PwAAAD8vAAAAAAAAAAE6BAAAYgIAAKJp56LmqNk/A/eDsPSTuz8AAAA/LwAAAAAAAAABOwQAAGICAAC84RZ1ANPZP3ig0zgjdLw/AAAAP08AAAAAAAAAATwEAABiAgAAWAHguRTe2T9E5Flvz828PwAAAD9PAAAAAAAAAAE9BAAAYgIAAPIgqf4o6dk//LiBs+Y9vT8AAAA/TwAAAAAAAAABPgQAAGICAACOQHJDPfTZP8b8B+qSl70/AAAAP14AAAAAAAAAAT8EAABiAgAAfGYwyYgB2j+OQI4gP/G9PwAAAD9eAAAAAAAAAAFABAAAYgIAAGCfzRF6Fdo/0kzl3SBWvj8AAAA/fQAAAAAAAAABQQQAAGICAADy0XUZNCfaP3yyri+j3L4/AAAAP30AAAAAAAAAAUIEAABiAgAAMv4o4LY22j9I9jRmTza/PwAAAD99AAAAAAAAAAFDBAAAYgIAAMYw0edwSNo/igKMIzGbvz8AAAA/nQAAAAAAAAABRAQAAGICAACYjyy2rWnaPxu0qrrZEMA/AAAAP50AAAAAAAAAAUUEAABiAgAAxOGdAnyG2j88OlaZSkPAPwAAAD+dAAAAAAAAAAFGBAAAYgIAAJRA+dC4p9o/XcABeLt1wD8AAAA/vAAAAAAAAAABRwQAAGICAABon1Sf9cjaP/YOft1hs8A/AAAAP7wAAAAAAAAAAUgEAABiAgAAlPHF68Pl2j/bMMH4N+DAPwAAAD+8AAAAAAAAAAFJBAAAYgIAAMJDNziSAts//LZs16gSwT8AAAA/zAAAAAAAAAABSgQAAGICAADwlaiEYB/bP+LYr/J+P8E/AAAAP8wAAAAAAAAAAUsEAABiAgAAxPQDU51A2z97JyxYJX3BPwAAAD/rAAAAAAAAAAFMBAAAYgIAAPBGdZ9rXds/FXaovcu6wT8AAAA/6wAAAAAAAAABTQQAAGICAADMkvGqAnjbP4DPGlJs3ME/AAAAP/oAAAAAAAAAAU4EAABiAgAApN5ttpmS2z9l8V1tQgnCPwAAAD/6AAAAAAAAAAFPBAAAYgIAAIAq6sEwrds/wttxD05Bwj8AAAA/CgEAAAAAAAABUAQAAGICAAAAg1BPNszbPxJXJ7/Ej8I/AAAAPwoBAAAAAAAAAVEEAABiAgAAyPSK4Bj02z99sJlTZbHCPwAAAD8pAQAAAAAAAAFSBAAAYgIAADZzr/NpINw/GP8VuQvvwj8AAAA/KQEAAAAAAAABUwQAAGICAABG/r2IKVHcP4JYiE2sEMM/AAAAPykBAAAAAAAAAVQEAABiAgAAEnD4GQx53D/usfrhTDLDPwAAAD85AQAAAAAAAAFVBAAAYgIAACzoJ+wlo9w/Wgttdu1Twz8AAAA/OQEAAAAAAAABVgQAAGICAABQTXj7mcbcPz4tsJHDgMM/AAAAP1gBAAAAAAAAAVcEAABiAgAAzqXeiJ/l3D+qhiImZKLDPwAAAD9YAQAAAAAAAAFYBAAAYgIAAPIKL5gTCd0/vJ1vEkDrwz8AAAA/aAEAAAAAAAABWQQAAGICAAAYcH+nhyzdP1fs63fmKMQ/AAAAP2gBAAAAAAAAAVoEAABiAgAAPNXPtvtP3T/wOmjdjGbEPwAAAD93AQAAAAAAAAFbBAAAYgIAALJAFQendd0/TiV8f5iexD8AAAA/dwEAAAAAAAABXAQAAGICAAAgvzka+KHdP6oPkCGk1sQ/AAAAP5cBAAAAAAAAAV0EAABiAgAAMkpIr7fS3T91UxZYUDDFPwAAAD+XAQAAAAAAAAFeBAAAYgIAAETVVkR3A94/PZecjvyJxT8AAAA/lwEAAAAAAAABXwQAAGICAACwU3tXyC/ePxJKgbc9zcU/AAAAP7YBAAAAAAAAAWAEAABiAgAALqzh5M1O3j/r/GXgfhDGPwAAAD+2AQAAAAAAAAFhBAAAYgIAAAILPbMKcN4/OXgbkPVexj8AAAA/tgEAAAAAAAABYgQAAGICAAB4doIDtpXePw8rALk2osY/AAAAP8YBAAAAAAAAAWMEAABiAgAA7uHHU2G73j8zsauXp9TGPwAAAD/GAQAAAAAAAAFkBAAAYgIAAAha9yV75d4/UzdXdhgHxz8AAAA/9AEAAAAAAAABZQQAAGICAAAk0ib4lA/fP+yF09u+RMc/AAAAP/QBAAAAAAAAAWYEAABiAgAASDd3Bwkz3z9X30VwX2bHPwAAAD8DAgAAAAAAAAFnBAAAYgIAAL6ivFe0WN8/SXDnfcp8xz8AAAA/AwIAAAAAAAABaAQAAGICAAA++yLluXffP/MtwtUFpMc/AAAAPxMCAAAAAAAAAWkEAABiAgAArHlH+Aqk3z/XTwXx29DHPwAAAD8TAgAAAAAAAAFqBAAAYgIAAMbxdsokzt8/99Wwz0wDyD8AAAA/MgIAAAAAAAABawQAAGICAAA8Xbwa0PPfP9v38+oiMMg/AAAAPzICAAAAAAAAAWwEAABiAgAAMGEGFaIL4D9IUWZ/w1HIPwAAAD8yAgAAAAAAAAFtBAAAYgIAABWao12TH+A/pjt6Ic+JyD8AAAA/QgIAAAAAAAABbgQAAGICAAD50kCmhDPgP3vuXkoQzcg/AAAAP0ICAAAAAAAAAW8EAABiAgAA3gve7nVH4D9RoUNzURDJPwAAAD9hAgAAAAAAAAFwBAAAYgIAAG8+hvYvWeA/OMOGjic9yT8AAAA/YQIAAAAAAAABcQQAAGICAACG574cl2fgP9ERA/TNesk/AAAAP3ECAAAAAAAAAXIEAABiAgAA+YMNwY9x4D+nxOccD77JPwAAAD9xAgAAAAAAAAFzBAAAYgIAAA8tRuf2f+A/ToLCdErlyT8AAAA/gAIAAAAAAAABdAQAAGICAAChX+7usJHgPzWkBZAgEso/AAAAP4ACAAAAAAAAAXUEAABiAgAAUyjwWSyr4D8KV+q4YVXKPwAAAD+gAgAAAAAAAAF2BAAAYgIAALPq/INwwuA/4AnP4aKYyj8AAAA/oAIAAAAAAAABdwQAAGICAAASrQmutNngP0D04oOu0Mo/AAAAP6ACAAAAAAAAAXgEAABiAgAAzWIsVors4D/ZQl/pVA7LPwAAAD+/AgAAAAAAAAF5BAAAYgIAALKbyZ57AOE/Ni1zi2BGyz8AAAA/vwIAAAAAAAABegQAAGICAABEznGmNRLhP1azHmrReMs/AAAAP78CAAAAAAAAAXsEAABiAgAA/4OUTgsl4T8AcfnBDKDLPwAAAD/eAgAAAAAAAAF8BAAAYgIAAGgzwrWpNeE/a8prVq3Byz8AAAA/3gIAAAAAAAABfQQAAGICAABWWYA79ULhP5q/dSez3cs/AAAAP94CAAAAAAAAAX4EAABiAgAATWxf/ppJ4T/WI97qTePLPwAAAD/uAgAAAAAAAAF/BAAAYgIAAE1sX/6aSeE/1iPe6k3jyz8AAAA/7gIAAAAAAAABgAQAAGICAABNbF/+mknhP9Yj3upN48s/AAAAPw0DAAAAAAAAAYEEAABiAgAATWxf/ppJ4T/WI97qTePLPwAAAD8NAwAAAAAAAAGCBAAAYgIAAHJ5D4wuCNo/6mNv0F/Ztj8AAAA/AAAAAAAAAAABgwQAAGICAAByeQ+MLgjaP+pjb9Bf2bY/AAAAPxAAAAAAAAAAAYQEAABiAgAAcnkPjC4I2j/qY2/QX9m2PwAAAD8QAAAAAAAAAAGFBAAAYgIAAHJ5D4wuCNo/6mNv0F/Ztj8AAAA/LwAAAAAAAAABhgQAAGICAAByeQ+MLgjaP+pjb9Bf2bY/AAAAPy8AAAAAAAAAAYcEAABiAgAAcnkPjC4I2j/qY2/QX9m2PwAAAD8vAAAAAAAAAAGIBAAAYgIAAHJ5D4wuCNo/6mNv0F/Ztj8AAAA/LwAAAAAAAAABiQQAAGICAAByeQ+MLgjaP+pjb9Bf2bY/AAAAPy8AAAAAAAAAAYoEAABiAgAAhAQeIe442j9KToNyaxG3PwAAAD9PAAAAAAAAAAGLBAAAYgIAABg3xiioSto/LXDGjUE+tz8AAAA/XgAAAAAAAAABjAQAAGICAACqaW4wYlzaP5nJOCLiX7c/AAAAP14AAAAAAAAAAY0EAABiAgAA4KgAuopy2j9gDb9Yjrm3PwAAAD99AAAAAAAAAAGOBAAAYgIAAGjuh4Tqito/zmYx7S7btz8AAAA/fQAAAAAAAAABjwQAAGICAACgLRoOE6HaP8D30vqZ8bc/AAAAP40AAAAAAAAAAZAEAABiAgAAhGa3VgS12j85wKOBz/y3PwAAAD+NAAAAAAAAAAGRBAAAYgIAALK4KKPS0do/pBkWFnAeuD8AAAA/nQAAAAAAAAABkgQAAGICAADeCprvoO7aP5WqtyPbNLg/AAAAP6wAAAAAAAAAAZMEAABiAgAAulYW+zcJ2z+HO1kxRku4PwAAAD+sAAAAAAAAAAGUBAAAYgIAADqvfIg9KNs/85TLxeZsuD8AAAA/vAAAAAAAAAABlQQAAGICAAAS+/iT1ELbPwEEKrh7Vrg/AAAAP7wAAAAAAAAAAZYEAABiAgAAnECAXjRb2z+Vqrcj2zS4PwAAAD/MAAAAAAAAAAGXBAAAYgIAACaGBymUc9s/K1FFjzoTuD8AAAA/zAAAAAAAAAABmAQAAGICAAAC0oM0K47bP8D30vqZ8bc/AAAAP+sAAAAAAAAAAZkEAABiAgAA3B0AQMKo2z+yiHQIBQi4PwAAAD/rAAAAAAAAAAGaBAAAYgIAAFKJRZBtzts/HeLmnKUpuD8AAAA/+gAAAAAAAAABmwQAAGICAADS4asdc+3bPw9ziKoQQLg/AAAAP/oAAAAAAAAAAZwEAABiAgAAUDoSq3gM3D95zPo+sWG4PwAAAD8KAQAAAAAAAAGdBAAAYgIAACSZbXm1Ldw/Xe49WoeOuD8AAAA/CgEAAAAAAAABngQAAGICAAD298hH8k7cP0QQgXVdu7g/AAAAPykBAAAAAAAAAZ8EAABiAgAAbGMOmJ103D/LR7DuJ7C4PwAAAD8pAQAAAAAAAAGgBAAAYgIAADTVSCmAnNw/vNhR/JLGuD8AAAA/KQEAAAAAAAABoQQAAGICAABYOpk49L/cPygyxJAz6Lg/AAAAP0kBAAAAAAAAAaIEAABiAgAAxri9S0Xs3D/+5Ki5dCu5PwAAAD9JAQAAAAAAAAGjBAAAYgIAAOgdDlu5D90/Xc+8W4BjuT8AAAA/SQEAAAAAAAABpAQAAGICAAC0j0jsmzfdP7q50P2Lm7k/AAAAP1gBAAAAAAAAAaUEAABiAgAAzgd4vrVh3T8lE0OSLL25PwAAAD9YAQAAAAAAAAGmBAAAYgIAAOh/p5DPi90/kGy1Js3euT8AAAA/dwEAAAAAAAABpwQAAGICAACy8eEhsrPdP5BstSbN3rk/AAAAP3cBAAAAAAAAAagEAABiAgAAMkpIr7fS3T/6xSe7bQC6PwAAAD93AQAAAAAAAAGpBAAAYgIAAEzCd4HR/N0/7FbJyNgWuj8AAAA/lwEAAAAAAAABqgQAAGICAAAUNLIStCTeP9N4DOSuQ7o/AAAAP5cBAAAAAAAAAasEAABiAgAAgrLWJQVR3j+3mk//hHC6PwAAAD+XAQAAAAAAAAGsBAAAYgIAAEI38HmNf94/qSvxDPCGuj8AAAA/tgEAAAAAAAABrQQAAGICAACutRSN3qveP5u8khpbnbo/AAAAP7YBAAAAAAAAAa4EAABiAgAALg57GuTK3j8ThWOhkKi6PwAAAD+2AQAAAAAAAAGvBAAAYgIAAPZ/tavG8t4/cG93Q5zguj8AAAA/xgEAAAAAAAABsAQAAGICAAAS+OR94BzfP97I6dc8Ars/AAAAP8YBAAAAAAAAAbEEAABiAgAAIoPzEqBN3z8tRJ+Hs1C7PwAAAD/lAQAAAAAAAAGyBAAAYgIAAD77IuW5d98/EWbiool9uz8AAAA/5QEAAAAAAAABswQAAGICAABYc1K306HfP21Q9kSVtbs/AAAAP/QBAAAAAAAAAbQEAABiAgAAzt6XB3/H3z/1hyW+X6q7PwAAAD/0AQAAAAAAAAG1BAAAYgIAAEZK3Vcq7d8/5hjHy8rAuz8AAAA/BAIAAAAAAAABtgQAAGICAADeWhHUagngP1RyOWBr4rs/AAAAPwQCAAAAAAAAAbcEAABiAgAAmRA0fEAc4D++y6v0CwS8PwAAAD8jAgAAAAAAAAG4BAAAYgIAAAPAYePeLOA/sFxNAncavD8AAAA/IwIAAAAAAAABuQQAAGICAADn+P4r0EDgP5R+kB1NR7w/AAAAPyMCAAAAAAAAAboEAABiAgAAUKgsk25R4D/xaKS/WH+8PwAAAD8zAgAAAAAAAAG7BAAAYgIAAJDU31nxYOA/yhuJ6JnCvD8AAAA/MwIAAAAAAAABvAQAAGICAABUdyM/IW3gPzV1+3w65Lw/AAAAP1ICAAAAAAAAAb0EAABiAgAAvSZRpr994D8JKOCleye9PwAAAD9SAgAAAAAAAAG+BAAAYgIAANTPicwmjOA/4NrEzrxqvT8AAAA/YgIAAAAAAAABvwQAAGICAADreMLyjZrgP0DF2HDIor0/AAAAP2ICAAAAAAAAAcAEAABiAgAAASL7GPWo4D8k5xuMns+9PwAAAD9xAgAAAAAAAAHBBAAAYgIAAJxBxF0JtOA/jkCOID/xvT8AAAA/cQIAAAAAAAABwgQAAGICAADdbXckjMPgP+oqosJKKb4/AAAAP5ECAAAAAAAAAcMEAABiAgAAoRC7CbzP4D9KFbZkVmG+PwAAAD+RAgAAAAAAAAHEBAAAYgIAAAnA6HBa4OA/mJBrFM2vvj8AAAA/kQIAAAAAAAABxQQAAGICAABJ7Js33e/gP+gLIcRD/r4/AAAAP7ACAAAAAAAAAcYEAABiAgAANxJavSj94D9WZZNY5B+/PwAAAD+wAgAAAAAAAAHHBAAAYgIAAE27kuOPC+E/LBh4gSVjvz8AAAA/sAIAAAAAAAAByAQAAGICAACO50WqEhvhPwDLXKpmpr8/AAAAP8ACAAAAAAAAAckEAABiAgAAHxruscws4T/fT0L3PgvAPwAAAD/AAgAAAAAAAAHKBAAAYgIAAANTi/q9QOE/8WaP4xpUwD8AAAA/3wIAAAAAAAABywQAAGICAABsArlhXFHhP9aI0v7wgMA/AAAAP98CAAAAAAAAAcwEAABiAgAAWih356de4T8zc+ag/LjAPwAAAD/uAgAAAAAAAAHNBAAAYgIAAB7LuszXauE/GJUpvNLlwD8AAAA/7gIAAAAAAAABzgQAAGICAABe922TWnrhP/y2bNeoEsE/AAAAP/4CAAAAAAAAAc8EAABiAgAAyKab+viK4T8dPRi2GUXBPwAAAD/+AgAAAAAAAAHQBAAAYgIAAAjTTsF7muE/AV9b0e9xwT8AAAA/HQMAAAAAAAAB0QQAAGICAADDiHFpUa3hP2BJb3P7qcE/AAAAPx0DAAAAAAAAAdIEAABiAgAAA7UkMNS84T9Da7KO0dbBPwAAAD8dAwAAAAAAAAHTBAAAYgIAAELh1/ZWzOE/cmC8X9fywT8AAAA/LQMAAAAAAAAB1AQAAGICAACCDYu92dvhP6JVxjDdDsI/AAAAPy0DAAAAAAAAAdUEAABiAgAAZ0YoBsvv4T9JE6GIGDbCPwAAAD9MAwAAAAAAAAHWBAAAYgIAAEp/xU68A+I/aplMZ4lowj8AAAA/TAMAAAAAAAAB1wQAAGICAAAvuGKXrRfiP9byvvspisI/AAAAP1wDAAAAAAAAAdgEAABiAgAAweoKn2cp4j99sJlTZbHCPwAAAD9cAwAAAAAAAAHZBAAAYgIAAFIds6YhO+I/Jm50q6DYwj8AAAA/awMAAAAAAAAB2gQAAGICAABh2cqPLlDiP80rTwPc/8I/AAAAP2sDAAAAAAAAAdsEAABiAgAAbpXieDtl4j83hcGXfCHDPwAAAD+LAwAAAAAAAAHcBAAAYgIAAM5X76J/fOI/TJwOhFhqwz8AAAA/iwMAAAAAAAAB3QQAAGICAADbEweMjJHiPzC+UZ8ul8M/AAAAP4sDAAAAAAAAAd4EAABiAgAAElOZFbWn4j8V4JS6BMTDPwAAAD+qAwAAAAAAAAHfBAAAYgIAAEmSK5/dveI/+AHY1drwwz8AAAA/qgMAAAAAAAAB4AQAAGICAAAsy8jnztHiPxqIg7RLI8Q/AAAAP6oDAAAAAAAAAeEEAABiAgAAO4fg0Nvm4j+z1v8Z8mDEPwAAAD/JAwAAAAAAAAHiBAAAYgIAAOtP4jtXAOM/A1K1yWivxD8AAAA/yQMAAAAAAAAB4wQAAGICAADHm15H7hrjP5ygMS8P7cQ/AAAAP8kDAAAAAAAAAeQEAABiAgAAeWRgsmk04z/AJt0NgB/FPwAAAD/ZAwAAAAAAAAHlBAAAYgIAAAKq53zJTOM/Z+S3ZbtGxT8AAAA/2QMAAAAAAAAB5gQAAGICAACM725HKWXjPw6ikr32bcU/AAAAP/gDAAAAAAAAAecEAABiAgAA67F7cW184z+o8A4jnavFPwAAAD/4AwAAAAAAAAHoBAAAYgIAAMX993wEl+M/gKPzS97uxT8AAAA/+AMAAAAAAAAB6QQAAGICAAChSXSIm7HjP5K6QDi6N8Y/AAAAPxcEAAAAAAAAAeoEAABiAgAA2IgGEsTH4z8rCb2dYHXGPwAAAD8XBAAAAAAAAAHrBAAAYgIAAIlRCH0/4eM/foRyTdfDxj8AAAA/FwQAAAAAAAAB7AQAAGICAADpExWng/jjP4+bvzmzDMc/AAAAPycEAAAAAAAAAe0EAABiAgAAFmaG81EV5D+TQ64z+mvHPwAAAD8nBAAAAAAAAAHuBAAAYgIAAPKxAv/oL+Q/5b5j43C6xz8AAAA/RgQAAAAAAAAB7wQAAGICAAB794nJSEjkPzQ6GZPnCMg/AAAAP0YEAAAAAAAAAfAEAABiAgAA0cx1tjJm5D+QJC0180DIPwAAAD9GBAAAAAAAAAHxBAAAYgIAAKwY8sHJgOQ/4p/i5GmPyD8AAAA/ZQQAAAAAAAAB8gQAAGICAACHZG7NYJvkPz+K9oZ1x8g/AAAAP2UEAAAAAAAAAfMEAABiAgAACL3UWma65D8UPduvtgrJPwAAAD9lBAAAAAAAAAH0BAAAYgIAAAOfqsm+3OQ/7e+/2PdNyT8AAAA/hQQAAAAAAAAB9QQAAGICAACqeov33/zkPztrdYhunMk/AAAAP4UEAAAAAAAAAfYEAABiAgAArkmCo5IY5T9c8SBn387JPwAAAD+FBAAAAAAAAAH3BAAAYgIAANyb8+9gNeU/NaQFkCASyj8AAAA/lAQAAAAAAAAB+AQAAGICAAAzcd/cSlPlP5GOGTIsSso/AAAAP5QEAAAAAAAAAfkEAABiAgAAYcNQKRlw5T/854vGzGvKPwAAAD+0BAAAAAAAAAH6BAAAYgIAAI0VwnXnjOU/shTFEJ18yj8AAAA/tAQAAAAAAAAB+wQAAGICAABpYT6BfqflP6SlZh4Ik8o/AAAAP8MEAAAAAAAAAfwEAABiAgAAdh1Waou85T8dbjelPZ7KPwAAAD/DBAAAAAAAAAH9BAAAYgIAALZJCTEOzOU/D//Ysqi0yj8AAAA/0wQAAAAAAAAB/gQAAGICAADW32KUz9PlPwOQesATy8o/AAAAP9MEAAAAAAAAAf8EAABiAgAA1t9ilM/T5T+5vLMK5NvKPwAAAD/yBAAAAAAAAAEABQAAYgIAANbfYpTP0+U/ubyzCuTbyj8AAAA/8gQAAAAAAAABAQUAAGICAADW32KUz9PlP7m8swrk28o/AAAAP/IEAAAAAAAAAQIFAABiAgAA1t9ilM/T5T+5vLMK5NvKPwAAAD/yBAAAAAAAAAEDBQAAYgIAAApdCzxvC9s/ufKdC6FLsj8AAAA/AAAAAAAAAAABBAUAAGICAAAKXQs8bwvbP7nynQuhS7I/AAAAPxAAAAAAAAAAAQUFAABiAgAACl0LPG8L2z+58p0LoUuyPwAAAD8QAAAAAAAAAAEGBQAAYgIAAApdCzxvC9s/ufKdC6FLsj8AAAA/LwAAAAAAAAABBwUAAGICAAAKXQs8bwvbP7nynQuhS7I/AAAAPy8AAAAAAAAAAQgFAABiAgAACl0LPG8L2z+58p0LoUuyPwAAAD8vAAAAAAAAAAEJBQAAYgIAAC7CW0vjLts/nRThJnd4sj8AAAA/TgAAAAAAAAABCgUAAGICAABw7g4SZj7bP50U4SZ3eLI/AAAAP04AAAAAAAAAAQsFAABiAgAAVCesWldS2z+dFOEmd3iyPwAAAD9OAAAAAAAAAAEMBQAAYgIAAOZZVGIRZNs/nRThJnd4sj8AAAA/bQAAAAAAAAABDQUAAGICAAB4jPxpy3XbPyRMEKBBbbI/AAAAP20AAAAAAAAAAQ4FAABiAgAAtrivME6F2z+dFOEmd3iyPwAAAD9tAAAAAAAAAAEPBQAAYgIAAED+Nvutnds/q4M/GQxisj8AAAA/fQAAAAAAAAABEAUAAGICAABuUKhHfLrbP4+lgjTijrI/AAAAP30AAAAAAAAAAREFAABiAgAAmqIZlErX2z/6/vTIgrCyPwAAAD+cAAAAAAAAAAESBQAAYgIAABIOX+T1/Ns/csfFT7i7sj8AAAA/rAAAAAAAAAABEwUAAGICAAA2c6/zaSDcP9Kx2fHD87I/AAAAP6wAAAAAAAAAARQFAABiAgAAUOvexYNK3D+a9V8ocE2zPwAAAD+sAAAAAAAAAAEVBQAAYgIAACJKOpTAa9w/fhejQ0Z6sz8AAAA/uwAAAAAAAAABFgUAAGICAADsu3Qlo5PcP8+SWPO8yLM/AAAAP7sAAAAAAAAAARcFAABiAgAAtC2vtoW73D+JZ4A31Di0PwAAAD/bAAAAAAAAAAEYBQAAYgIAACqZ9AYx4dw/5VGU2d9wtD8AAAA/2wAAAAAAAAABGQUAAGICAACgBDpX3AbdP1OrBm6AkrQ/AAAAP9sAAAAAAAAAARoFAABiAgAAvHxpKfYw3T/Mc9f0tZ20PwAAAD/6AAAAAAAAAAEbBQAAYgIAADLornmhVt0/KV7rlsHVtD8AAAA/+gAAAAAAAAABHAUAAGICAACgZtOM8oLdP5O3XSti97Q/AAAAP/oAAAAAAAAAAR0FAABiAgAAut4CXwyt3T932aBGOCS1PwAAAD8KAQAAAAAAAAEeBQAAYgIAAMR88LZx5N0/18O06ENctT8AAAA/CgEAAAAAAAABHwUAAGICAACCAQoL+hLeP0IdJ33kfbU/AAAAPykBAAAAAAAAASAFAABiAgAATHNEnNw63j80rsiKT5S1PwAAAD8pAQAAAAAAAAEhBQAAYgIAAAr4XfBkad4/CmGts5DXtT8AAAA/OAEAAAAAAAABIgUAAGICAAB4doIDtpXePwphrbOQ17U/AAAAPzgBAAAAAAAAASMFAABiAgAA5vSmFgfC3j/fE5Lc0Rq2PwAAAD9IAQAAAAAAAAEkBQAAYgIAAO6SlG5s+d4/P/6lft1Stj8AAAA/SAEAAAAAAAABJQUAAGICAABIN3cHCTPfPyMg6Zmzf7Y/AAAAP2cBAAAAAAAAASYFAABiAgAArMh63f9l3z8UsYqnHpa2PwAAAD9nAQAAAAAAAAEnBQAAYgIAAL5TiXK/lt8/+NLNwvTCtj8AAAA/ZwEAAAAAAAABKAUAAGICAADO3pcHf8ffP1i94WQA+7Y/AAAAP3cBAAAAAAAAASkFAABiAgAANHCb3XX63z/DFlT5oBy3PwAAAD93AQAAAAAAAAEqBQAAYgIAAEgKPzsJGuA/mck4IuJftz8AAAA/lgEAAAAAAAABKwUAAGICAAB0XLCH1zbgP/WzTMTtl7c/AAAAP5YBAAAAAAAAASwFAABiAgAA9LQWFd1V4D9gDb9Yjrm3PwAAAD+mAQAAAAAAAAEtBQAAYgIAAKZ9GIBYb+A/zmYx7S7btz8AAAA/pgEAAAAAAAABLgUAAGICAACrTA8sC4vgPytRRY86E7g/AAAAP7UBAAAAAAAAAS8FAABiAgAANJKW9mqj4D/lJW3TUYO4PwAAAD+1AQAAAAAAAAEwBQAAYgIAALPq/INwwuA/oPqUF2nzuD8AAAA/1QEAAAAAAAABMQUAAGICAAC3ufMvI97gP2g+G04VTbk/AAAAP9UBAAAAAAAAATIFAABiAgAAiRhP/l//4D+C/VY0OPW5PwAAAD/VAQAAAAAAAAEzBQAAYgIAADL0LyyBH+E/t5pP/4Rwuj8AAAA/9AEAAAAAAAABNAUAAGICAACyTJa5hj7hP3/e1TUxyro/AAAAP/QBAAAAAAAAATUFAABiAgAAMKX8Roxd4T+0e84AfkW7PwAAAD/0AQAAAAAAAAE2BQAAYgIAACuH0rXkf+E/5hjHy8rAuz8AAAA/EwIAAAAAAAABNwUAAGICAAD/5S2EIaHhP5R+kB1NR7w/AAAAPxMCAAAAAAAAATgFAABiAgAApsEOskLB4T9RU7hhZLe8PwAAAD8TAgAAAAAAAAE5BQAAYgIAANQTgP4Q3uE/kl8PH0YcvT8AAAA/IwIAAAAAAAABOgUAAGICAABUbOaLFv3hP+5JI8FRVL0/AAAAPyMCAAAAAAAAATsFAABiAgAAqkHSeAAb4j9AxdhwyKK9PwAAAD9CAgAAAAAAAAE8BQAAYgIAAM+mIoh0PuI/cmLROxUevj8AAAA/QgIAAAAAAAABPQUAAGICAADKiPj2zGDiP7RuKPn2gr4/AAAAP0ICAAAAAAAAAT4FAABiAgAAF3HDplyF4j/anMLRrhS/PwAAAD9hAgAAAAAAAAE/BQAAYgIAAJbJKTRipOI/AMtcqmamvz8AAAA/YQIAAAAAAAABQAUAAGICAAAWIpDBZ8PiPxu0qrrZEMA/AAAAP2ECAAAAAAAAAUEFAABiAgAAv/1w74jj4j+GDR1PejLAPwAAAD9xAgAAAAAAAAFCBQAAYgIAAIhvq4BrC+M/ay9galBfwD8AAAA/cQIAAAAAAAABQwUAAGICAAAnXmtxMjLjP09Ro4UmjMA/AAAAP5ACAAAAAAAAAUQFAABiAgAAnsmwwd1X4z8zc+ag/LjAPwAAAD+QAgAAAAAAAAFFBQAAYgIAAPSenK7HdeM/2zDB+DfgwD8AAAA/oAIAAAAAAAABRgUAAGICAACden3c6JXjPzkb1ZpDGME/AAAAP6ACAAAAAAAAAUcFAABiAgAAFObCLJS74z9oEN9rSTTBPwAAAD+vAgAAAAAAAAFIBQAAYgIAANxX/b124+M/lwXpPE9QwT8AAAA/rwIAAAAAAAABSQUAAGICAABSw0IOIgnkPwFfW9HvccE/AAAAP88CAAAAAAAAAUoFAABiAgAAdyiTHZYs5D8wVGWi9Y3BPwAAAD/PAgAAAAAAAAFLBQAAYgIAAHIKaYzuTuQ/YElvc/upwT8AAAA/zwIAAAAAAAABTAUAAGICAABs7D77RnHkPwcHSss20cE/AAAAP+4CAAAAAAAAAU0FAABiAgAAkFGPCruU5D/sKI3mDP7BPwAAAD/uAgAAAAAAAAFOBQAAYgIAADBAT/uBu+Q/V4L/eq0fwj8AAAA/7gIAAAAAAAABTwUAAGICAACmq5RLLeHkP0kToYgYNsI/AAAAPw0DAAAAAAAAAVAFAABiAgAA85Nf+7wF5T8tNeSj7mLCPwAAAD8NAwAAAAAAAAFRBQAAYgIAAO51NWoVKOU/XCrudPR+wj8AAAA/DQMAAAAAAAABUgUAAGICAAAT24V5iUvlP0BMMZDKq8I/AAAAPx0DAAAAAAAAAVMFAABiAgAADb1b6OFt5T/pCQzoBdPCPwAAAD8dAwAAAAAAAAFUBQAAYgIAAIQooTiNk+U/VWN+fKb0wj8AAAA/PAMAAAAAAAABVQUAAGICAAAkF2EpVLrlP4JYiE2sEMM/AAAAPzwDAAAAAAAAAVYFAABiAgAAFgwWW1Lj5T/hQpzvt0jDPwAAAD9MAwAAAAAAAAFXBQAAYgIAAL7n9ohzA+Y/xGTfCo51wz8AAAA/TAMAAAAAAAABWAUAAGICAABnw9e2lCPmPz4tsJHDgMM/AAAAP1sDAAAAAAAAAVkFAABiAgAAYqWtJe1F5j9sIrpiyZzDPwAAAD9bAwAAAAAAAAFaBQAAYgIAAFSaYlfrbuY/FeCUugTEwz8AAAA/ewMAAAAAAAABWwUAAGICAAD0iCJIspXmP64uESCrAcQ/AAAAP3sDAAAAAAAAAVwFAABiAgAAxed9Fu+25j9X7Ot35ijEPwAAAD97AwAAAAAAAAFdBQAAYgIAAB29aQPZ1OY/s9b/GfJgxD8AAAA/igMAAAAAAAABXgUAAGICAABzklXwwvLmP5n4QjXIjcQ/AAAAP4oDAAAAAAAAAV8FAABiAgAAl/el/zYW5z+4fu4TOcDEPwAAAD+sAwAAAAAAAAFgBQAAYgIAADbmZfD9POc/2QSa8qnyxD8AAAA/rAMAAAAAAAABYQUAAGICAADfwUYeH13nP8uVOwAVCcU/AAAAP6wDAAAAAAAAAWIFAABiAgAAiJ0nTEB95z8qgE+iIEHFPwAAAD/MAwAAAAAAAAFjBQAAYgIAADF5CHphnec/Swb7gJFzxT8AAAA/zAMAAAAAAAABZAUAAGICAAAsW97oub/nP2uMpl8CpsU/AAAAP8wDAAAAAAAAAWUFAABiAgAA/rk5t/bg5z/W5Rj0osfFPwAAAD/bAwAAAAAAAAFmBQAAYgIAAHQlfweiBug/+WvE0hP6xT8AAAA/2wMAAAAAAAABZwUAAGICAADBDUq3MSvoP2TFNme0G8Y/AAAAP/sDAAAAAAAAAWgFAABiAgAAN3mPB91Q6D8MgxG/70LGPwAAAD/7AwAAAAAAAAFpBQAAYgIAAFze3xZRdOg//hOzzFpZxj8AAAA/CgQAAAAAAAABagUAAGICAACpxqrG4JjoP/CkVNrFb8Y/AAAAPwoEAAAAAAAAAWsFAABiAgAAzSv71VS86D/iNfbnMIbGPwAAAD8aBAAAAAAAAAFsBQAAYgIAABoUxoXk4Og/TI9ofNGnxj8AAAA/GgQAAAAAAAABbQUAAGICAAAMCXu34gnpP7no2hByycY/AAAAPzkEAAAAAAAAAW4FAABiAgAAg3TAB44v6T9hprVorfDGPwAAAD85BAAAAAAAAAFvBQAAYgIAACtQoTWvT+k/j5u/ObMMxz8AAAA/SQQAAAAAAAABcAUAAGICAAD9rvwD7HDpP76QyQq5KMc/AAAAP0kEAAAAAAAAAXEFAABiAgAAVITo8NWO6T9lTqRi9E/HPwAAAD9YBAAAAAAAAAFyBQAAYgIAAEZ5nSLUt+k/k0OuM/prxz8AAAA/WAQAAAAAAAABcwUAAGICAADlZ10Tm97pPwGdIMiajcc/AAAAP3gEAAAAAAAAAXQFAABiAgAA4EkzgvMA6j+pWvsf1rTHPwAAAD94BAAAAAAAAAF1BQAAYgIAADcfH2/dHuo/qVr7H9a0xz8AAAA/eAQAAAAAAAABdgUAAGICAABlcZC7qzvqPxO0bbR21sc/AAAAP4cEAAAAAAAAAXcFAABiAgAAXlNmKgRe6j8FRQ/C4ezHPwAAAD+HBAAAAAAAAAF4BQAAYgIAAK07MdqTguo/NDoZk+cIyD8AAAA/pgQAAAAAAAABeQUAAGICAAB+moyo0KPqP+lmUt23Gcg/AAAAP6YEAAAAAAAAAXoFAABiAgAAJ3Zt1vHD6j8K7f27KEzIPwAAAD+mBAAAAAAAAAF7BQAAYgIAAAPC6eGI3uo//32fyZNiyD8AAAA/xgQAAAAAAAABfAUAAGICAACCGlBvjv3qPyxzqZqZfsg/AAAAP8YEAAAAAAAAAX0FAABiAgAAVHmrPcse6z+mO3ohz4nIPwAAAD/GBAAAAAAAAAF+BQAAYgIAAHje+0w/Qus/pjt6Ic+JyD8AAAA/5QQAAAAAAAABfwUAAGICAAD3NmLaRGHrP6Y7eiHPicg/AAAAP+UEAAAAAAAAAYAFAABiAgAATQxOxy5/6z/UMITy1KXIPwAAAD/lBAAAAAAAAAGBBQAAYgIAAFHbRHPhmus/e+5eShDNyD8AAAA/9QQAAAAAAAABggUAAGICAAAkOqBBHrzrP6rjaBsW6cg/AAAAP/UEAAAAAAAAAYMFAABiAgAAeg+MLgja6z8UPduvtgrJPwAAAD8UBQAAAAAAAAGEBQAAYgIAAPpn8rsN+es/RjLlgLwmyT8AAAA/FAUAAAAAAAABhQUAAGICAACsMPQmiRLsP4KWTURXLMk/AAAAPxQFAAAAAAAAAYYFAABiAgAAX/n1kQQs7D+iHPkiyF7JPwAAAD8zBQAAAAAAAAGHBQAAYgIAAOc+fVxkROw/0RED9M16yT8AAAA/MwUAAAAAAAABiAUAAGICAABGAYqGqFvsP8OipAE5kck/AAAAPzMFAAAAAAAAAYkFAABiAgAAz0YRUQh07D+1M0YPpKfJPwAAAD9SBQAAAAAAAAGKBQAAYgIAAIIPE7yDjew/5ChQ4KnDyT8AAAA/UgUAAAAAAAABiwUAAGICAAA02BQn/6bsP8lKk/t/8Mk/AAAAP1IFAAAAAAAAAYwFAABiAgAAk5ohUUO+7D+72zQJ6wbKPwAAAD9yBQAAAAAAAAGNBQAAYgIAAHjTvpk00uw/rWzWFlYdyj8AAAA/cgUAAAAAAAABjgUAAGICAACGj9aCQefsP9xh4OdbOco/AAAAP3IFAAAAAAAAAY8FAABiAgAAOFjY7bwA7T+RjhkyLErKPwAAAD+BBQAAAAAAAAGQBQAAYgIAADwnz5lvHO0/wIMjAzJmyj8AAAA/gQUAAAAAAAABkQUAAGICAABA9sVFIjjtP+54LdQ3gso/AAAAP6AFAAAAAAAAAZIFAABiAgAA8r7HsJ1R7T+kpWYeCJPKPwAAAD+gBQAAAAAAAAGTBQAAYgIAANb3ZPmOZe0/h8epOd6/yj8AAAA/oAUAAAAAAAABlAUAAGICAACSrYehZHjtP3xYS0dJ1so/AAAAP78FAAAAAAAAAZUFAABiAgAATGOqSTqL7T98WEtHSdbKPwAAAD+/BQAAAAAAAAGWBQAAYgIAAFAyofXspu0/9SAczn7hyj8AAAA/vwUAAAAAAAABlwUAAGICAAAC+6JgaMDtPyMWJp+E/co/AAAAP94FAAAAAAAAAZgFAABiAgAAikAqK8jY7T+Pb5gzJR/LPwAAAD/eBQAAAAAAAAGZBQAAYgIAAJr8QRTV7e0/Ni1zi2BGyz8AAAA/3gUAAAAAAAABmgUAAGICAADYKPXaV/3tP6CG5R8BaMs/AAAAP+4FAAAAAAAAAZsFAABiAgAA7tEtAb8L7j+SF4ctbH7LPwAAAD/uBQAAAAAAAAGcBQAAYgIAAAZ7ZicmGu4/VrMeatF4yz8AAAA/DQYAAAAAAAABnQUAAGICAADyoCStcSfuPxpPtqY2c8s/AAAAPw0GAAAAAAAAAZ4FAABiAgAAhtPMtCs57j8M4Fe0oYnLPwAAAD8NBgAAAAAAAAGfBQAAYgIAAHT5ijp3Ru4/DOBXtKGJyz8AAAA/LAYAAAAAAAABoAUAAGICAACKosNg3lTuP0hEwHc8j8s/AAAAPywGAAAAAAAAAaEFAABiAgAAJsKMpfJf7j+2nTIM3bDLPwAAAD8sBgAAAAAAAAGiBQAAYgIAAHjIgeYpYu4/LmYDkxK8yz8AAAA/SwYAAAAAAAABowUAAGICAAB4yIHmKWLuP7adMgzdsMs/AAAAP0sGAAAAAAAAAaQFAABiAgAAeMiB5ili7j+2nTIM3bDLPwAAAD9LBgAAAAAAAAGlBQAAYgIAAHjIgeYpYu4/tp0yDN2wyz8AAAA/SwYAAAAAAAABpgUAAGICAAB4yIHmKWLuP7adMgzdsMs/AAAAP0sGAAAAAAAAAacFAABiAgAAnpyBmEzCyz/IKC/wIIW5PwAAAD8AAAAAAAAAAAGoBQAAYgIAAJ6cgZhMwss/yCgv8CCFuT8AAAA/DwAAAAAAAAABqQUAAGICAACenIGYTMLLP8goL/Aghbk/AAAAPw8AAAAAAAAAAaoFAABiAgAAnpyBmEzCyz/IKC/wIIW5PwAAAD8vAAAAAAAAAAGrBQAAYgIAAJ6cgZhMwss/yCgv8CCFuT8AAAA/LwAAAAAAAAABrAUAAGICAACenIGYTMLLP8goL/Aghbk/AAAAPy8AAAAAAAAAAa0FAABiAgAAnpyBmEzCyz/IKC/wIIW5PwAAAD8vAAAAAAAAAAGuBQAAYgIAAJ6cgZhMwss/yCgv8CCFuT8AAAA/LwAAAAAAAAABrwUAAGICAADUKkcHaprLP41NNCjGs7o/AAAAP04AAAAAAAAAAbAFAABiAgAA1CpHB2qayz9iABlRB/e6PwAAAD9eAAAAAAAAAAGxBQAAYgIAAHg3MYnYnss/tHvOAH5Fuz8AAAA/XgAAAAAAAAABsgUAAGICAAAeRBsLR6PLPwP3g7D0k7s/AAAAP30AAAAAAAAAAbMFAABiAgAAeDcxidieyz/bqWjZNde7PwAAAD99AAAAAAAAAAG0BQAAYgIAAHg3MYnYnss/sFxNAncavD8AAAA/fQAAAAAAAAABtQUAAGICAAAeRBsLR6PLPwDYArLtaLw/AAAAP5wAAAAAAAAAAbYFAABiAgAAeDcxidieyz/KG4nomcK8PwAAAD+cAAAAAAAAAAG3BQAAYgIAAB5EGwtHo8s/GJc+mBARvT8AAAA/nAAAAAAAAAABuAUAAGICAABUg62Ub7nLP040N2NdjL0/AAAAP7sAAAAAAAAAAbkFAABiAgAAQqlrGrvGyz9yYtE7FR6+PwAAAD+7AAAAAAAAAAG6BQAAYgIAAJ6cgZhMwss/tG4o+faCvj8AAAA/ywAAAAAAAAABuwUAAGICAABUg62Ub7nLP2DU8Up5Cb8/AAAAP8sAAAAAAAAAAbwFAABiAgAAsHbDEgG1yz+WceoVxoS/PwAAAD/LAAAAAAAAAAG9BQAAYgIAAMJQBY21p8s/ouvZM6QFwD8AAAA/6gAAAAAAAAABvgUAAGICAAAeRBsLR6PLPzw6VplKQ8A/AAAAP+oAAAAAAAAAAb8FAABiAgAA1CpHB2qayz+ok8gt62TAPwAAAD/6AAAAAAAAAAHABQAAYgIAANQqRwdqmss/E+06wouGwD8AAAA/+gAAAAAAAAABwQUAAGICAAAwHl2F+5XLPwV+3M/2nMA/AAAAPwkBAAAAAAAAAcIFAABiAgAAjBFzA42Ryz+6qhUax63APwAAAD8JAQAAAAAAAAHDBQAAYgIAADAeXYX7lcs/6Z8f68zJwD8AAAA/KQEAAAAAAAABxAUAAGICAACMEXMDjZHLP2No8HEC1cA/AAAAPykBAAAAAAAAAcUFAABiAgAAjBFzA42Ryz/bMMH4N+DAPwAAAD8pAQAAAAAAAAHGBQAAYgIAAEL4nv+viMs/VfmRf23rwD8AAAA/SAEAAAAAAAABxwUAAGICAACe67R9QYTLP4Pum1BzB8E/AAAAP0gBAAAAAAAAAcgFAABiAgAA+N7K+9J/yz85G9WaQxjBPwAAAD9IAQAAAAAAAAHJBQAAYgIAALDF9vf1dss/pXRHL+Q5wT8AAAA/ZwEAAAAAAAABygUAAGICAABU0uB5ZHvLP1qhgHm0SsE/AAAAP2cBAAAAAAAAAcsFAABiAgAA+N7K+9J/yz8+w8OUinfBPwAAAD9nAQAAAAAAAAHMBQAAYgIAAPjeyvvSf8s/bbjNZZCTwT8AAAA/dwEAAAAAAAABzQUAAGICAABU0uB5ZHvLP2BJb3P7qcE/AAAAP3cBAAAAAAAAAc4FAABiAgAACrkMdodyyz+crdc2lq/BPwAAAD93AQAAAAAAAAHPBQAAYgIAAGisIvQYbss/jj55RAHGwT8AAAA/lgEAAAAAAAAB0AUAAGICAADCnzhyqmnLPzX8U5w87cE/AAAAP5YBAAAAAAAAAdEFAABiAgAACrkMdodyyz81/FOcPO3BPwAAAD+WAQAAAAAAAAHSBQAAYgIAAFTS4Hlke8s/ZfFdbUIJwj8AAAA/tQEAAAAAAAAB0wUAAGICAAD43sr70n/LPxsel7cSGsI/AAAAP7UBAAAAAAAAAdQFAABiAgAA+N7K+9J/yz8NrzjFfTDCPwAAAD+1AQAAAAAAAAHVBQAAYgIAAFTS4Hlke8s//z/a0uhGwj8AAAA/xQEAAAAAAAAB1gUAAGICAAD43sr70n/LPzukQpaDTMI/AAAAP8UBAAAAAAAAAdcFAABiAgAA+N7K+9J/yz+n/bQqJG7CPwAAAD/kAQAAAAAAAAHYBQAAYgIAAEL4nv+viMs/5GEd7r5zwj8AAAA/5AEAAAAAAAAB2QUAAGICAABC+J7/r4jLP+RhHe6+c8I/AAAAPwMCAAAAAAAAAdoFAABiAgAAQvie/6+Iyz/kYR3uvnPCPwAAAD8DAgAAAAAAAAHbBQAAYgIAAEL4nv+viMs/5GEd7r5zwj8AAAA/EgIAAAAAAAAB3AUAAGICAABOvN+F0+fNP4KWTURXLMk/AAAAPwAAAAAAAAAAAd0FAABiAgAATrzfhdPnzT+Clk1EVyzJPwAAAD8QAAAAAAAAAAHeBQAAYgIAAE6834XT580/gpZNRFcsyT8AAAA/EAAAAAAAAAAB3wUAAGICAAAGowuC9t7NP5/9dyTBM8o/AAAAPy8AAAAAAAAAAeAFAABiAgAATrzfhdPnzT/ueC3UN4LKPwAAAD8vAAAAAAAAAAHhBQAAYgIAAKiv9QNl480/9SAczn7hyj8AAAA/PwAAAAAAAAAB4gUAAGICAACor/UDZePNPwc4abpaKss/AAAAPz8AAAAAAAAAAeMFAABiAgAABqMLgvbezT8aT7amNnPLPwAAAD9OAAAAAAAAAAHkBQAAYgIAAAajC4L23s0/tp0yDN2wyz8AAAA/XgAAAAAAAAAB5QUAAGICAABOvN+F0+fNPwQZ6LtT/8s/AAAAP14AAAAAAAAAAeYFAABiAgAATrzfhdPnzT8ln5OaxDHMPwAAAD9uAAAAAAAAAAHnBQAAYgIAAAajC4L23s0/j/gFL2VTzD8AAAA/bgAAAAAAAAAB6AUAAGICAAAGowuC9t7NP2ir6lemlsw/AAAAP40AAAAAAAAAAekFAABiAgAABqMLgvbezT+IMZY2F8nMPwAAAD+NAAAAAAAAAAHqBQAAYgIAAGCWIQCI2s0/IYASnL0GzT8AAAA/jQAAAAAAAAAB6wUAAGICAAC8iTd+GdbNP4FqJj7JPs0/AAAAP6wAAAAAAAAAAewFAABiAgAAYJYhAIjazT9z+8dLNFXNPwAAAD+sAAAAAAAAAAHtBQAAYgIAAKiv9QNl480/3lQ64NR2zT8AAAA/rAAAAAAAAAAB7gUAAGICAAAGowuC9t7NP1cdC2cKgs0/AAAAP7wAAAAAAAAAAe8FAABiAgAATrzfhdPnzT+FEhU4EJ7NPwAAAD+8AAAAAAAAAAHwBQAAYgIAADrinQsf9c0/8GuHzLC/zT8AAAA/2wAAAAAAAAAB8QUAAGICAACW1bOJsPDNPxHyMqsh8s0/AAAAP9sAAAAAAAAAAfIFAABiAgAAOuKdCx/1zT+7rw0DXRnOPwAAAD/bAAAAAAAAAAHzBQAAYgIAADrinQsf9c0/cNxGTS0qzj8AAAA/+gAAAAAAAAAB9AUAAGICAADg7oeNjfnNPyUJgJf9Os4/AAAAP/oAAAAAAAAAAfUFAABiAgAAKAhckWoCzj+QYvIrnlzOPwAAAD/6AAAAAAAAAAH2BQAAYgIAAM4URhPZBs4/kGLyK55czj8AAAA/CgEAAAAAAAAB9wUAAGICAAAWLhoXtg/OP5Bi8iueXM4/AAAAPxoBAAAAAAAAAfgFAABiAgAAOpNqJiozzj8JK8Oy02fOPwAAAD8aAQAAAAAAAAH5BQAAYgIAADqTaiYqM84/CSvDstNnzj8AAAA/KQEAAAAAAAAB+gUAAGICAAA6k2omKjPOPwkrw7LTZ84/AAAAPykBAAAAAAAAAfsFAABiAgAAOpNqJiozzj8JK8Oy02fOPwAAAD8pAQAAAAAAAAH8BQAAYgIAAOE0GAT/A7k/PYB+nZZ90T8AAAA/AAAAAAAAAAAB/QUAAGICAADhNBgE/wO5Pz2Afp2WfdE/AAAAPxAAAAAAAAAAAf4FAABiAgAA4TQYBP8DuT89gH6dln3RPwAAAD8QAAAAAAAAAAH/BQAAYgIAAOE0GAT/A7k/PYB+nZZ90T8AAAA/LwAAAAAAAAABAAYAAGICAACZuarKC3+4P/hUpuGt7dE/AAAAPy8AAAAAAAAAAQEGAABiAgAAv20uv3RkuD8IGPxQ5gbSPwAAAD8+AAAAAAAAAAECBgAAYgIAAAnWNahGL7g/GdtRwB4g0j8AAAA/PgAAAAAAAAABAwYAAGICAAAtirmcrxS4P4M0xFS/QdI/AAAAP04AAAAAAAAAAQQGAABiAgAAvwuViV7otz+zKc4lxV3SPwAAAD9OAAAAAAAAAAEFBgAAYgIAAOW/GH7Hzbc/4R7Y9sp50j8AAAA/bQAAAAAAAAABBgYAAGICAAAJdJxyMLO3P5ZLEUGbitI/AAAAP20AAAAAAAAAAQcGAABiAgAAv1rIblOqtz9NeEqLa5vSPwAAAD9tAAAAAAAAAAEIBgAAYgIAAHlB9Gp2obc/iNyyTgah0j8AAAA/jQAAAAAAAAABCQYAAGICAADjDkxjvI+3Pz8J7JjWsdI/AAAAP40AAAAAAAAAAQoGAABiAgAAnfV3X9+Gtz+40bwfDL3SPwAAAD+NAAAAAAAAAAELBgAAYgIAAOMOTGO8j7c/FGjZRHTF0j8AAAA/rAAAAAAAAAABDAYAAGICAABR3KNbAn63P6piXi1309I/AAAAP6wAAAAAAAAAAQ0GAABiAgAAC8PPVyV1tz+qYl4td9PSPwAAAD+sAAAAAAAAAAEOBgAAYgIAAL+p+1NIbLc/qmJeLXfT0j8AAAA/ugAAAAAAAAABDwYAAGICAAC/qftTSGy3P6piXi1309I/AAAAP7oAAAAAAAAAARAGAABiAgAAv6n7U0hstz+qYl4td9PSPwAAAD/aAAAAAAAAAAERBgAAYgIAAL+p+1NIbLc/qmJeLXfT0j8AAAA/2gAAAAAAAAABEgYAAGICAAC/qftTSGy3P6piXi1309I/AAAAP9oAAAAAAAAAARMGAABiAgAAv6n7U0hstz+qYl4td9PSPwAAAD/aAAAAAAAAAAEUBgAAYgIAAL+p+1NIbLc/qmJeLXfT0j8AAAA/2gAAAAAAAAABFQYAAGICAACbVxGV9QK4P+fGxvAR2dI/AAAAP/kAAAAAAAAAARYGAABiAgAA4yGys91JuD+c8/864unSPwAAAD8YAQAAAAAAAAEXBgAAYgIAAL8e+9l/org/2Vdo/nzv0j8AAAA/GAEAAAAAAAABGAYAAGICAADhNBgE/wO5P622VaoaA9M/AAAAPxgBAAAAAAAAARkGAABiAgAAuzFhKqFcuT+CFUNWuBbTPwAAAD8oAQAAAAAAAAEaBgAAYgIAAEvGomdx6rk/vnmrGVMc0z8AAAA/KAEAAAAAAAABGwYAAGICAACTQRChZG+6P/rdE93tIdM/AAAAP0cBAAAAAAAAARwGAABiAgAAtwj65e4Ouz++easZUxzTPwAAAD9HAQAAAAAAAAEdBgAAYgIAAEedOyO/nLs/n0f3t4UZ0z8AAAA/VwEAAAAAAAABHgYAAGICAAAfS1FkbDO8P755qxlTHNM/AAAAP1cBAAAAAAAAAR8GAABiAgAAHa3qmYKvvD/K6AkM6AXTPwAAAD9mAQAAAAAAAAEgBgAAYgIAAK1BLNdSPb0/joShSE0A0z8AAAA/ZgEAAAAAAAABIQYAAGICAAAdcR0Fr6e9P1IgOYWy+tI/AAAAP4YBAAAAAAAAASIGAABiAgAArVSSJ3T3vT8VvNDBF/XSPwAAAD+GAQAAAAAAAAEjBgAAYgIAAD84B0o5R74/yugJDOgF0z8AAAA/hgEAAAAAAAABJAYAAGICAADzz/9gZ3y+P8roCQzoBdM/AAAAP6UBAAAAAAAAASUGAABiAgAAhwKoaCGOvj+OhKFITQDTPwAAAD+lAQAAAAAAAAEmBgAAYgIAAIcCqGghjr4/rbZVqhoD0z8AAAA/pQEAAAAAAAABJwYAAGICAACHAqhoIY6+P+gavm21CNM/AAAAP6UBAAAAAAAAASgGAABiAgAA88//YGd8vj9EsdqSHRHTPwAAAD+lAQAAAAAAAAEpBgAAYgIAABuEg1XQYb4/JX8mMVAO0z8AAAA/tAEAAAAAAAABKgYAAGICAADPaq9R81i+P2LjjvTqE9M/AAAAP7QBAAAAAAAAASsGAABiAgAAz2qvUfNYvj9i44706hPTPwAAAD/EAQAAAAAAAAEsBgAAYgIAAM9qr1HzWL4/YuOO9OoT0z8AAAA/xAEAAAAAAAABLQYAAGICAADPaq9R81i+P2LjjvTqE9M/AAAAP9QBAAAAAAAAAS4GAABiAgAAz2qvUfNYvj9i44706hPTPwAAAD/UAQAAAAAAAAEvBgAAYgIAAM9qr1HzWL4/YuOO9OoT0z8AAAA/1AEAAAAAAAABMAYAAGICAADPaq9R81i+P2LjjvTqE9M/AAAAP9QBAAAAAAAAATEGAABiAgAAb9y/kfBLuj+UwqNFW1bRPwAAAD8AAAAAAAAAAAEyBgAAYgIAAG/cv5HwS7o/lMKjRVtW0T8AAAA/EAAAAAAAAAABMwYAAGICAAAnsIU98oi5P6SF+bSTb9E/AAAAPxAAAAAAAAAAATQGAABiAgAATbM8F1AwuT+YFpvC/oXRPwAAAD8vAAAAAAAAAAE1BgAAYgIAAL3Px/SK4Lg/IaLBuGyq0T8AAAA/LwAAAAAAAAABNgYAAGICAADh0n7O6Ie4P36M1Vp44tE/AAAAPy8AAAAAAAAAATcGAABiAgAA4yGys91JuD+fEoE56RTSPwAAAD9OAAAAAAAAAAE4BgAAYgIAAJtXEZX1Arg/ZQIQ8/E+0j8AAAA/TgAAAAAAAAABOQYAAGICAACbpkR66sS3P6S6bzMwdNI/AAAAP14AAAAAAAAAAToGAABiAgAAC8PPVyV1tz+nDmew06PSPwAAAD9eAAAAAAAAAAE7BgAAYgIAAFMr10D3P7c/Bfl6Ut/b0j8AAAA/XgAAAAAAAAABPAYAAGICAADBR2IeMvC2PwdNcs+CC9M/AAAAP30AAAAAAAAAAT0GAABiAgAA5/vlEpvVtj+wCk0nvjLTPwAAAD99AAAAAAAAAAE+BgAAYgIAAHl9wf9JqbY/opvuNClJ0z8AAAA/jQAAAAAAAAABPwYAAGICAAB5fcH/Sam2Pxtkv7teVNM/AAAAP40AAAAAAAAAAUAGAABiAgAAC7BpBwS7tj85lnMdLFfTPwAAAD+cAAAAAAAAAAFBBgAAYgIAAHkujhpV57Y/dfrb4MZc0z8AAAA/nAAAAAAAAAABQgYAAGICAAB331o1YCW3P5MskEKUX9M/AAAAP7wAAAAAAAAAAUMGAABiAgAA4w5MY7yPtz+TLJBClF/TPwAAAD+8AAAAAAAAAAFEBgAAYgIAAL8LlYle6Lc/78KsZ/xn0z8AAAA/vAAAAAAAAAABRQYAAGICAABRoNbGLna4Pw31YMnJatM/AAAAP9sAAAAAAAAAAUYGAABiAgAABemb+GfpuD/vwqxn/GfTPwAAAD/bAAAAAAAAAAFHBgAAYgIAAN+WsTkVgLk/sl5EpGFi0z8AAAA/2wAAAAAAAAABSAYAAGICAAC3RMd6wha6P3X62+DGXNM/AAAAP/oAAAAAAAAAAUkGAABiAgAAk/Lcu2+tuj/AzaKW9kvTPwAAAD/6AAAAAAAAAAFKBgAAYgIAAGug8vwcRLs/ZTeGcY5D0z8AAAA/+gAAAAAAAAABSwYAAGICAAC1G2A2EMm7P+xutepYONM/AAAAPwoBAAAAAAAAAUwGAABiAgAA+5bNbwNOvD+wCk0nvjLTPwAAAD8KAQAAAAAAAAFNBgAAYgIAAIsrD63T27w/VXQwAlYq0z8AAAA/KQEAAAAAAAABTgYAAGICAAAbwFDqo2m9PxkQyD67JNM/AAAAPykBAAAAAAAAAU8GAABiAgAAYzu+I5fuvT9i44706hPTPwAAAD8pAQAAAAAAAAFQBgAAYgIAAD84B0o5R74/cFLt5n/90j8AAAA/SAEAAAAAAAABUQYAAGICAAAZNVBw25++P/eJHGBK8tI/AAAAP0gBAAAAAAAAAVIGAABiAgAAGeYci+bdvj+7JbScr+zSPwAAAD9IAQAAAAAAAAFTBgAAYgIAADtLbZpaAb8/QV3jFXrh0j8AAAA/aAEAAAAAAAABVAYAAGICAAA7S22aWgG/P+fGxvAR2dI/AAAAP2gBAAAAAAAAAVUGAABiAgAAO0ttmloBvz8jKy+0rN7SPwAAAD9oAQAAAAAAAAFWBgAAYgIAADtLbZpaAb8/2Vdo/nzv0j8AAAA/hwEAAAAAAAABVwYAAGICAADPzEiHCdW+P+gavm21CNM/AAAAP4cBAAAAAAAAAVgGAABiAgAAz8xIhwnVvj/oGr5ttQjTPwAAAD+HAQAAAAAAAAFZBgAAYgIAAM/MSIcJ1b4/6Bq+bbUI0z8AAAA/hwEAAAAAAAABWgYAAGICAADPzEiHCdW+P+gavm21CNM/AAAAP6YBAAAAAAAAAVsGAABiAgAA1fWvy7sivT+h3Qq7TBDRPwAAAD8AAAAAAAAAAAFcBgAAYgIAANX1r8u7Ir0/od0Ku0wQ0T8AAAA/EAAAAAAAAAABXQYAAGICAADV9a/LuyK9P6HdCrtMENE/AAAAPxAAAAAAAAAAAV4GAABiAgAA1fWvy7sivT+h3Qq7TBDRPwAAAD8gAAAAAAAAAAFfBgAAYgIAAPtHmooOjLw/dpDv441T0T8AAAA/IAAAAAAAAAABYAYAAGICAAAf/B1/d3G8P+LpYXguddE/AAAAPz8AAAAAAAAAAWEGAABiAgAAjcl1d71fvD8Q32tJNJHRPwAAAD8/AAAAAAAAAAFiBgAAYgIAAI3JdXe9X7w/T5fLiXLG0T8AAAA/TgAAAAAAAAABYwYAAGICAAD7ls1vA068P8yzk41LAdI/AAAAP04AAAAAAAAAAWQGAABiAgAAs335ayZFvD86Yf2ej1LSPwAAAD9eAAAAAAAAAAFlBgAAYgIAALN9+WsmRbw/aqr+7Die0j8AAAA/XgAAAAAAAAABZgYAAGICAABrZCVoSTy8PxW80MEX9dI/AAAAP30AAAAAAAAAAWcGAABiAgAAH0tRZGwzvD+im+40KUnTPwAAAD99AAAAAAAAAAFoBgAAYgIAAB9LUWRsM7w/Atr5U9iw0z8AAAA/fQAAAAAAAAABaQYAAGICAADXMX1gjyq8P+lPNOxRDdQ/AAAAP50AAAAAAAAAAWoGAABiAgAAH0tRZGwzvD8bmTU6+1jUPwAAAD+dAAAAAAAAAAFrBgAAYgIAANcxfWCPKrw/49y7cKey1D8AAAA/nQAAAAAAAAABbAYAAGICAACNGKlcsiG8P8pS9gghD9U/AAAAP7wAAAAAAAAAAW0GAABiAgAAs8wsURsHvD+D0ybQlE/VPwAAAD+8AAAAAAAAAAFuBgAAYgIAANeAsEWE7Ls/o1nSrgWC1T8AAAA/vAAAAAAAAAABbwYAAGICAABFTgg+ytq7P/GAkOHYoNU/AAAAP9sAAAAAAAAAAXAGAABiAgAA+zQ0Ou3Ruz+mrckrqbHVPwAAAD/bAAAAAAAAAAFxBgAAYgIAAPs0NDrt0bs/pq3JK6mx1T8AAAA/2wAAAAAAAAABcgYAAGICAAD7NDQ67dG7P6atySupsdU/AAAAP9sAAAAAAAAAAXMGAABiAgAA+zQ0Ou3Ruz+mrckrqbHVPwAAAD/bAAAAAAAAAAF0BgAAYgIAANX6OZp889Q/krpAOLo3xj8AAAA/AAAAAAAAAAABdQYAAGICAABLZn/qJxnVP7NA7BYrasY/AAAAPx8AAAAAAAAAAXYGAABiAgAAS2Z/6icZ1T+zQOwWK2rGPwAAAD8fAAAAAAAAAAF3BgAAYgIAAEtmf+onGdU/s0DsFitqxj8AAAA/HwAAAAAAAAABeAYAAGICAABLZn/qJxnVP7NA7BYrasY/AAAAPz4AAAAAAAAAAXkGAABiAgAAS2Z/6icZ1T+zQOwWK2rGPwAAAD8+AAAAAAAAAAF6BgAAYgIAAEtmf+onGdU/s0DsFitqxj8AAAA/PgAAAAAAAAABewYAAGICAABLZn/qJxnVP7NA7BYrasY/AAAAPz4AAAAAAAAAAXwGAABiAgAAwtHEOtM+1T+gKZ8qTyHGPwAAAD9dAAAAAAAAAAF9BgAAYgIAAAL+dwFWTtU/rpj9HOQKxj8AAAA/XQAAAAAAAAABfgYAAGICAADnNhVKR2LVP3I0lVlJBcY/AAAAP20AAAAAAAAAAX8GAABiAgAAJWPIEMpx1T820CyWrv/FPwAAAD9tAAAAAAAAAAGABgAAYgIAAAqcZVm7hdU/rpj9HOQKxj8AAAA/jAAAAAAAAAABgQYAAGICAADv1AKirJnVP+v8ZeB+EMY/AAAAP4wAAAAAAAAAAYIGAABiAgAALgG2aC+p1T8oYc6jGRbGPwAAAD+cAAAAAAAAAAGDBgAAYgIAAG4taS+yuNU/VlbYdB8yxj8AAAA/nAAAAAAAAAABhAYAAGICAABcUye1/cXVP8GvSgnAU8Y/AAAAP6sAAAAAAAAAAYUGAABiAgAASXnlOknT1T/wpFTaxW/GPwAAAD+7AAAAAAAAAAGGBgAAYgIAAOSYrn9d3tU/HZpeq8uLxj8AAAA/uwAAAAAAAAABhwYAAGICAAA2n6PAlODVP8dXOQMHs8Y/AAAAP8sAAAAAAAAAAYgGAABiAgAALbKCgzrn1T8EvKHGobjGPwAAAD/LAAAAAAAAAAGJBgAAYgIAANK+bAWp69U/q3l8Ht3fxj8AAAA/6gAAAAAAAAABigYAAGICAAB2y1aHF/DVP9puhu/i+8Y/AAAAP+oAAAAAAAAAAYsGAABiAgAAJMVhRuDt1T++kMkKuSjHPwAAAD/qAAAAAAAAAAGMBgAAYgIAAMjRS8hO8tU/Keo7n1lKxz8AAAA/CQEAAAAAAAABjQYAAGICAADSvmwFqevVPw0Mf7ovd8c/AAAAPwkBAAAAAAAAAY4GAABiAgAALbKCgzrn1T+3yVkSa57HPwAAAD8JAQAAAAAAAAGPBgAAYgIAAJGSuT4m3NU/ISPMpgvAxz8AAAA/GQEAAAAAAAABkAYAAGICAABTZgZ4o8zVP1AY1ncR3Mc/AAAAPxkBAAAAAAAAAZEGAABiAgAAt0Y9M4/B1T/31bDPTAPIPwAAAD84AQAAAAAAAAGSBgAAYgIAACUUlSvVr9U/GFxcrr01yD8AAAA/OAEAAAAAAAABkwYAAGICAADv1AKirJnVP7Sq2BNkc8g/AAAAPzgBAAAAAAAAAZQGAABiAgAAW6JamvKH1T8eBEuoBJXIPwAAAD9XAQAAAAAAAAGVBgAAYgIAACVjyBDKcdU/e+5eShDNyD8AAAA/VwEAAAAAAAABlgYAAGICAACcHUFGalnVPyOsOaJL9Mg/AAAAP1cBAAAAAAAAAZcGAABiAgAAcMvP+Zs81T84w4aOJz3JPwAAAD93AQAAAAAAAAGYBgAAYgIAAJR/U+4EItU/lK2aMDN1yT8AAAA/dwEAAAAAAAABmQYAAGICAAALOswjpQnVP/KXrtI+rck/AAAAP3cBAAAAAAAAAZoGAABiAgAAeQckHOv31D8Gr/u+GvbJPwAAAD+GAQAAAAAAAAGbBgAAYgIAAJXOhtP549Q/n/13JMEzyj8AAAA/hgEAAAAAAAABnAYAAGICAAD5rr2O5djUP4Mfuz+XYMo/AAAAP6UBAAAAAAAAAZ0GAABiAgAAX4/0SdHN1D+kpWYeCJPKPwAAAD+lAQAAAAAAAAGeBgAAYgIAAGh8FYcrx9Q/S2NBdkO6yj8AAAA/tQEAAAAAAAABnwYAAGICAABxaTbEhcDUP8crEv14xco/AAAAP7UBAAAAAAAAAaAGAABiAgAAzVxMQhe81D98WEtHSdbKPwAAAD+1AQAAAAAAAAGhBgAAYgIAAM1cTEIXvNQ/9SAczn7hyj8AAAA/xQEAAAAAAAABogYAAGICAABxaTbEhcDUP6tNVRhP8so/AAAAP8UBAAAAAAAAAaMGAABiAgAAuYIKyGLJ1D+rTVUYT/LKPwAAAD/FAQAAAAAAAAGkBgAAYgIAAFai0wx31NQ/bunsVLTsyj8AAAA/1AEAAAAAAAABpQYAAGICAABCyJGSwuHUP27p7FS07Mo/AAAAP/QBAAAAAAAAAaYGAABiAgAAMO5PGA7v1D+5vLMK5NvKPwAAAD/0AQAAAAAAAAGnBgAAYgIAAGct4qE2BdU/9SAczn7hyj8AAAA/AwIAAAAAAAABqAYAAGICAADvcmlslh3VP/UgHM5+4co/AAAAPxMCAAAAAAAAAakGAABiAgAAy77ldy041T/1IBzOfuHKPwAAAD8TAgAAAAAAAAGqBgAAYgIAAJwdQUZqWdU/fFhLR0nWyj8AAAA/MgIAAAAAAAABqwYAAGICAAATiYaWFX/VP4fHqTnev8o/AAAAPzICAAAAAAAAAawGAABiAgAA5efhZFKg1T8P/9iyqLTKPwAAAD8yAgAAAAAAAAGtBgAAYgIAAAlNMnTGw9U/HW43pT2eyj8AAAA/UQIAAAAAAAABrgYAAGICAADkmK5/Xd7VPyvdlZfSh8o/AAAAP1ECAAAAAAAAAa8GAABiAgAAbd41Sr321T85TPSJZ3HKPwAAAD9RAgAAAAAAAAGwBgAAYgIAAFIX05KuCtY/OUz0iWdxyj8AAAA/cQIAAAAAAAABsQYAAGICAABSF9OSrgrWPzlM9Ilncco/AAAAP3ECAAAAAAAAAbIGAABiAgAAUhfTkq4K1j85TPSJZ3HKPwAAAD9xAgAAAAAAAAGzBgAAYgIAAFIX05KuCtY/OUz0iWdxyj8AAAA/gAIAAAAAAAABtAYAAGICAACtktV0FKrYP6KyDCaPVcc/AAAAPwAAAAAAAAAAAbUGAABiAgAAm7iT+l+32D8be92sxGDHPwAAAD8fAAAAAAAAAAG2BgAAYgIAAJu4k/pft9g/G3vdrMRgxz8AAAA/HwAAAAAAAAABtwYAAGICAACbuJP6X7fYPxt73azEYMc/AAAAPz4AAAAAAAAAAbgGAABiAgAAm7iT+l+32D8be92sxGDHPwAAAD8+AAAAAAAAAAG5BgAAYgIAAFw9rU7o5dg/6N3k4Xflxj8AAAA/PgAAAAAAAAABugYAAGICAADlgjQZSP7YP6t5fB7d38Y/AAAAP14AAAAAAAAAAbsGAABiAgAACOiEKLwh2T9hprVorfDGPwAAAD9eAAAAAAAAAAG8BgAAYgIAAOQzATRTPNk/CWSQwOgXxz8AAAA/XgAAAAAAAAABvQYAAGICAADHbJ58RFDZP/r0Mc5TLsc/AAAAP20AAAAAAAAAAb4GAABiAgAA/qswBm1m2T9lTqRi9E/HPwAAAD9tAAAAAAAAAAG/BgAAYgIAAD3Y48zvddk/SXDnfcp8xz8AAAA/fQAAAAAAAAABwAYAAGICAADPCozUqYfZP6la+x/WtMc/AAAAP40AAAAAAAAAAcEGAABiAgAAGiRg2IaQ2T9CqXeFfPLHPwAAAD+NAAAAAAAAAAHCBgAAYgIAABE3P5ssl9k/Yy8jZO0kyD8AAAA/rAAAAAAAAAABwwYAAGICAABiPTTcY5nZP/99n8mTYsg/AAAAP6wAAAAAAAAAAcQGAABiAgAAtEMpHZub2T8/ivaGdcfIPwAAAD+sAAAAAAAAAAHFBgAAYgIAAGI9NNxjmdk/RjLlgLwmyT8AAAA/ywAAAAAAAAABxgYAAGICAADGHWuXT47ZP7UzRg+kp8k/AAAAP8sAAAAAAAAAAccGAABiAgAAiPG30Mx+2T9jmQ9hJi7KPwAAAD/LAAAAAAAAAAHIBgAAYgIAAKO4Gojbatk/pKVmHgiTyj8AAAA/2wAAAAAAAAAByQYAAGICAAAQhnKAIVnZPzGFhJEZ58o/AAAAP9sAAAAAAAAAAcoGAABiAgAAf1PKeGdH2T9EnNF99S/LPwAAAD/6AAAAAAAAAAHLBgAAYgIAAPYNQ64HL9k/Gk+2pjZzyz8AAAA/+gAAAAAAAAABzAYAAGICAAC/zrAk3xjZP0hEwHc8j8s/AAAAPwoBAAAAAAAAAc0GAABiAgAAm2lgFWv12D/EDJH+cZrLPwAAAD8KAQAAAAAAAAHOBgAAYgIAAG8X78ic2Ng/h6goO9eUyz8AAAA/GQEAAAAAAAABzwYAAGICAADl0Wf+PMDYP0hEwHc8j8s/AAAAPxkBAAAAAAAAAdAGAABiAgAAtn/2sW6j2D+ghuUfAWjLPwAAAD84AQAAAAAAAAHRBgAAYgIAAN0zeqbXiNg/Ni1zi2BGyz8AAAA/OAEAAAAAAAAB0gYAAGICAACl9Occr3LYP4EAOkGQNcs/AAAAPzgBAAAAAAAAAdMGAABiAgAAZsg0Vixj2D9EnNF99S/LPwAAAD9YAQAAAAAAAAHUBgAAYgIAAG+1VZOGXNg/RJzRffUvyz8AAAA/WAEAAAAAAAAB1QYAAGICAADMqGsRGFjYP7xkogQrO8s/AAAAP1gBAAAAAAAAAdYGAABiAgAAzKhrERhY2D82LXOLYEbLPwAAAD9YAQAAAAAAAAHXBgAAYgIAAMyoaxEYWNg/Ni1zi2BGyz8AAAA/WAEAAAAAAAAB2AYAAGICAADMqGsRGFjYPzYtc4tgRss/AAAAP2cBAAAAAAAAAdkGAABiAgAAzKhrERhY2D82LXOLYEbLPwAAAD9nAQAAAAAAAAHaBgAAYgIAAJtpYBVr9dg/l2IvMgGXxj8AAAA/AAAAAAAAAAAB2wYAAGICAACbaWAVa/XYP5diLzIBl8Y/AAAAPx8AAAAAAAAAAdwGAABiAgAAm2lgFWv12D+XYi8yAZfGPwAAAD8fAAAAAAAAAAHdBgAAYgIAAJtpYBVr9dg/l2IvMgGXxj8AAAA/HwAAAAAAAAAB3gYAAGICAACbaWAVa/XYP5diLzIBl8Y/AAAAPz4AAAAAAAAAAd8GAABiAgAAm2lgFWv12D+XYi8yAZfGPwAAAD8+AAAAAAAAAAHgBgAAYgIAAJtpYBVr9dg/l2IvMgGXxj8AAAA/PgAAAAAAAAAB4QYAAGICAACbaWAVa/XYP5diLzIBl8Y/AAAAPz4AAAAAAAAAAeIGAABiAgAA0/clhIjN2D/HVzkDB7PGPwAAAD9eAAAAAAAAAAHjBgAAYgIAADbYXD90wtg/DysAuTaixj8AAAA/XgAAAAAAAAAB5AYAAGICAAD4q6l48bLYP6XRjSSWgMY/AAAAP30AAAAAAAAAAeUGAABiAgAAtn/2sW6j2D/Br0oJwFPGPwAAAD99AAAAAAAAAAHmBgAAYgIAABxgLW1amNg/GvJvsYQsxj8AAAA/fQAAAAAAAAAB5wYAAGICAAAuOm/nDovYP3I0lVlJBcY/AAAAP5wAAAAAAAAAAegGAABiAgAAQBSxYcN92D/LdroBDt7FPwAAAD+cAAAAAAAAAAHpBgAAYgIAAFTu8tt3cNg/IbnfqdK2xT8AAAA/nAAAAAAAAAAB6gYAAGICAAC3zimXY2XYP8TOywfHfsU/AAAAP7sAAAAAAAAAAesGAABiAgAAb7VVk4Zc2D+W2cE2wWLFPwAAAD+7AAAAAAAAAAHsBgAAYgIAAMyoaxEYWNg/srd+G+s1xT8AAAA/uwAAAAAAAAAB7QYAAGICAAB4onbQ4FXYPwv6o8OvDsU/AAAAP8sAAAAAAAAAAe4GAABiAgAAJpyBj6lT2D/ZBJryqfLEPwAAAD/LAAAAAAAAAAHvBgAAYgIAACacgY+pU9g/Mke/mm7LxD8AAAA/6gAAAAAAAAAB8AYAAGICAAAmnIGPqVPYP0C2HY0DtcQ/AAAAP+oAAAAAAAAAAfEGAABiAgAAb7VVk4Zc2D8RwRO8/ZjEPwAAAD/qAAAAAAAAAAHyBgAAYgIAAF3bExnSadg/48sJ6/d8xD8AAAA/CQEAAAAAAAAB8wYAAGICAACcB8ffVHnYP/A6aN2MZsQ/AAAAPwkBAAAAAAAAAfQGAABiAgAALjpv5w6L2D/BRV4Mh0rEPwAAAD8JAQAAAAAAAAH1BgAAYgIAAFyM4DPdp9g/z7S8/hs0xD8AAAA/KQEAAAAAAAAB9gYAAGICAAA22Fw/dMLYP90jG/GwHcQ/AAAAPykBAAAAAAAAAfcGAABiAgAAvx3kCdTa2D8o9+Gm4AzEPwAAAD8pAQAAAAAAAAH4BgAAYgIAAOWCNBlI/tg/ri4RIKsBxD8AAAA/SAEAAAAAAAAB+QYAAGICAABl25qmTR3ZP3HKqFwQ/MM/AAAAP0gBAAAAAAAAAfoGAABiAgAAPicXsuQ32T+8nW8SQOvDPwAAAD9IAQAAAAAAAAH7BgAAYgIAAG15iP6yVNk/vJ1vEkDrwz8AAAA/WAEAAAAAAAAB/AYAAGICAACay/lKgXHZPzVmQJl19sM/AAAAP1gBAAAAAAAAAf0GAABiAgAAaypVGb6S2T9lW0pqexLEPwAAAD93AQAAAAAAAAH+BgAAYgIAAEd20SRVrdk/V+zrd+YoxD8AAAA/dwEAAAAAAAAB/wYAAGICAADOu1jvtMXZP/6pxs8hUMQ/AAAAP3cBAAAAAAAAAQAHAABiAgAAzrtY77TF2T/+qcbPIVDEPwAAAD+GAQAAAAAAAAEBBwAAYgIAAM67WO+0xdk//qnGzyFQxD8AAAA/hgEAAAAAAAABAgcAAGICAADOu1jvtMXZP/6pxs8hUMQ/AAAAP4YBAAAAAAAAAQMHAABiAgAA/nJ3h42E1j8BHBba+3fRPwAAAD8AAAAAAAAAAAEEBwAAYgIAAHTevNc4qtY/OiyHIPNN0T8AAAA/HwAAAAAAAAABBQcAAGICAAB03rzXOKrWPzoshyDzTdE/AAAAPx8AAAAAAAAAAQYHAABiAgAAdN681ziq1j86LIcg803RPwAAAD8fAAAAAAAAAAEHBwAAYgIAAHTevNc4qtY/OiyHIPNN0T8AAAA/LwAAAAAAAAABCAcAAGICAAB03rzXOKrWPzoshyDzTdE/AAAAPy8AAAAAAAAAAQkHAABiAgAAfXyqL57h1j+h3Qq7TBDRPwAAAD9OAAAAAAAAAAEKBwAAYgIAAPzUEL2jANc/UrZMiHnx0D8AAAA/TgAAAAAAAAABCwcAAGICAAB8LXdKqR/XP2Alq3oO29A/AAAAP04AAAAAAAAAAQwHAABiAgAAoJLHWR1D1z9ulAlto8TQPwAAAD9tAAAAAAAAAAENBwAAYgIAABf+DKrIaNc/BDuX2AKj0D8AAAA/bQAAAAAAAAABDgcAAGICAADfb0c7q5DXP7UT2aUvhNA/AAAAP20AAAAAAAAAAQ8HAABiAgAATe5rTvy81z+HHs/UKWjQPwAAAD+MAAAAAAAAAAEQBwAAYgIAAF95euO77dc/tL/hKIxU0D8AAAA/jAAAAAAAAAABEQcAAGICAADL9572DBrYPzr3EKJWSdA/AAAAP4wAAAAAAAAAARIHAABiAgAA71zvBYE92D9ZKcUDJEzQPwAAAD+cAAAAAAAAAAETBwAAYgIAAMO7StS9Xtg/WSnFAyRM0D8AAAA/nAAAAAAAAAABFAcAAGICAACTGqai+n/YP9LxlYpZV9A/AAAAP7sAAAAAAAAAARUHAABiAgAAbmYirpGa2D+mUIM292rQPwAAAD+7AAAAAAAAAAEWBwAAYgIAAFOfv/aCrtg/tRPZpS+E0D8AAAA/ywAAAAAAAAABFwcAAGICAACbuJP6X7fYPwQ7l9gCo9A/AAAAP8sAAAAAAAAAARgHAABiAgAASbKeuSi12D8yMKGpCL/QPwAAAD/bAAAAAAAAAAEZBwAAYgIAAAGZyrVLrNg/+B8wYxHp0D8AAAA/2wAAAAAAAAABGgcAAGICAAC/bBfvyJzYP/tzJ+C0GNE/AAAAP/oAAAAAAAAAARsHAABiAgAANyeQJGmE2D8b+tK+JUvRPwAAAD/6AAAAAAAAAAEcBwAAYgIAAALo/ZpAbtg/4ulheC510T8AAAA/+gAAAAAAAAABHQcAAGICAAAdr2BST1rYP2t1iG6cmdE/AAAAPxkBAAAAAAAAAR4HAABiAgAAnlb6xEk72D/0AK9kCr7RPwAAAD8ZAQAAAAAAAAEfBwAAYgIAAMv3nvYMGtg/2iLyf+Dq0T8AAAA/GQEAAAAAAAABIAcAAGICAABVjFmmYfTXP75ENZu2F9I/AAAAPzgBAAAAAAAAASEHAABiAgAAQwFLEaLD1z/BmCwYWkfSPwAAAD84AQAAAAAAAAEiBwAAYgIAAHmPEIC/m9c//1CMWJh80j8AAAA/OAEAAAAAAAABIwcAAGICAAD8NqryuXzXP8VAGxKhptI/AAAAP0gBAAAAAAAAASQHAABiAgAAH+st5yJi1z9PzEEID8vSPwAAAD9IAQAAAAAAAAElBwAAYgIAAJelphzDSdc/uyW0nK/s0j8AAAA/ZwEAAAAAAAABJgcAAGICAACzbAnU0TXXP622VaoaA9M/AAAAP2cBAAAAAAAAAScHAABiAgAAKSeCCXId1z/cq197IB/TPwAAAD9nAQAAAAAAAAEoBwAAYgIAADwBxIMmENc/VXQwAlYq0z8AAAA/hgEAAAAAAAABKQcAAGICAABF7uTAgAnXP5HYmMXwL9M/AAAAP4YBAAAAAAAAASoHAABiAgAARe7kwIAJ1z/OPAGJizXTPwAAAD+GAQAAAAAAAAErBwAAYgIAAOr6zkLvDdc/dKbkYyMt0z8AAAA/hgEAAAAAAAABLAcAAGICAACFGpiHAxnXP9yrX3sgH9M/AAAAP5YBAAAAAAAAAS0HAABiAgAAaVM10PQs1z8HTXLPggvTPwAAAD+1AQAAAAAAAAEuBwAAYgIAAE6M0hjmQNc/FbzQwRf10j8AAAA/tQEAAAAAAAABLwcAAGICAAAxxW9h11TXP5zz/zri6dI/AAAAP8UBAAAAAAAAATAHAABiAgAAxfcXaZFm1z/nxsbwEdnSPwAAAD/FAQAAAAAAAAExBwAAYgIAAKgwtbGCetc/jDCqy6nQ0j8AAAA/1QEAAAAAAAABMgcAAGICAADfb0c7q5DXPzGajaZByNI/AAAAP9UBAAAAAAAAATMHAABiAgAAurvDRkKr1z+40bwfDL3SPwAAAD/0AQAAAAAAAAE0BwAAYgIAAJUHQFLZxdc/mp8Ivj660j8AAAA/9AEAAAAAAAABNQcAAGICAADCWbGep+LXPz8J7JjWsdI/AAAAP/QBAAAAAAAAATYHAABiAgAAlrgMbeQD2D8CpYPVO6zSPwAAAD8DAgAAAAAAAAE3BwAAYgIAAMIKfrmyINg/XTug+qO00j8AAAA/AwIAAAAAAAABOAcAAGICAADnb87IJkTYP9cDcYHZv9I/AAAAPyMCAAAAAAAAATkHAABiAgAAFMI/FfVg2D+qYl4td9PSPwAAAD8jAgAAAAAAAAE6BwAAYgIAAJwHx99Uedg/YI+Xd0fk0j8AAAA/MgIAAAAAAAABOwcAAGICAAAuOm/nDovYP1IgOYWy+tI/AAAAPzICAAAAAAAAATwHAABiAgAAbmYirpGa2D+fR/e3hRnTPwAAAD9CAgAAAAAAAAE9BwAAYgIAAGV5AXE3odg/C6FpTCY70z8AAAA/QgIAAAAAAAABPgcAAGICAAAKhuvypaXYPyonFSuXbdM/AAAAP2ECAAAAAAAAAT8HAABiAgAAXIzgM92n2D8uewyoOp3TPwAAAD9hAgAAAAAAAAFABwAAYgIAAFyM4DPdp9g/qZfUqxPY0z8AAAA/cQIAAAAAAAABQQcAAGICAAC/bBfvyJzYP3CHY2UcAtQ/AAAAP3ECAAAAAAAAAUIHAABiAgAAd1ND6+uT2D/NcXcHKDrUPwAAAD+AAgAAAAAAAAFDBwAAYgIAAIothWWghtg/K1yLqTNy1D8AAAA/gAIAAAAAAAABRAcAAGICAAD4+txd5nTYP4hGn0s/qtQ/AAAAP6ACAAAAAAAAAUUHAABiAgAAzKhrERhY2D/I/v6Lfd/UPwAAAD+gAgAAAAAAAAFGBwAAYgIAAKdDGwKkNNg/ylL2CCEP1T8AAAA/oAIAAAAAAAABRwcAAGICAAAn67R0nhXYP5FChcIpOdU/AAAAP68CAAAAAAAAAUgHAABiAgAAsH9vJPPv1z/8m/dWylrVPwAAAD+vAgAAAAAAAAFJBwAAYgIAAOcNNZMQyNc/hSceTTh/1T8AAAA/zwIAAAAAAAABSgcAAGICAAAoiRs/iJnXP0wXrQZBqdU/AAAAP88CAAAAAAAAAUsHAABiAgAAvAr3Kzdt1z/VotP8rs3VPwAAAD/eAgAAAAAAAAFMBwAAYgIAAARz/hQJONc/P/xFkU/v1T8AAAA/3gIAAAAAAAABTQcAAGICAADz5+9/SQfXPzON5566BdY/AAAAP+4CAAAAAAAAAU4HAABiAgAANGPWK8HY1j/puSDpihbWPwAAAD/uAgAAAAAAAAFPBwAAYgIAAHTevNc4qtY/Q1A9DvMe1j8AAAA/DQMAAAAAAAABUAcAAGICAABiU65CeXnWP2KC8W/AIdY/AAAAPw0DAAAAAAAAAVEHAABiAgAA/8GqbIJG1j+AtKXRjSTWPwAAAD8NAwAAAAAAAAFSBwAAYgIAANpcWl0OI9Y/6bkg6YoW1j8AAAA/LAMAAAAAAAABUwcAAGICAACbMKeWixPWPwSY3c206dU/AAAAPywDAAAAAAAAAVQHAABiAgAAmzCnlosT1j8EmN3NtOnVPwAAAD8sAwAAAAAAAAFVBwAAYgIAAJswp5aLE9Y/BJjdzbTp1T8AAAA/PAMAAAAAAAABVgcAAGICAACbMKeWixPWPwSY3c206dU/AAAAPzwDAAAAAAAAAVcHAABiAgAA0PQRbpSn3D+NfD47rOHHPwAAAD8AAAAAAAAAAAFYBwAAYgIAAGoU27Kostw/L5IqmaCpxz8AAAA/IAAAAAAAAAABWQcAAGICAABqFNuyqLLcPy+SKpmgqcc/AAAAPyAAAAAAAAAAAVoHAABiAgAAahTbsqiy3D8vkiqZoKnHPwAAAD8gAAAAAAAAAAFbBwAAYgIAAGoU27Kostw/L5IqmaCpxz8AAAA/PwAAAAAAAAABXAcAAGICAABqFNuyqLLcPy+SKpmgqcc/AAAAPz8AAAAAAAAAAV0HAABiAgAAahTbsqiy3D8vkiqZoKnHPwAAAD8/AAAAAAAAAAFeBwAAYgIAAGoU27Kostw/L5IqmaCpxz8AAAA/PwAAAAAAAAABXwcAAGICAABqFNuyqLLcPy+SKpmgqcc/AAAAPz8AAAAAAAAAAWAHAABiAgAAahTbsqiy3D8vkiqZoKnHPwAAAD8/AAAAAAAAAAFhBwAAYgIAAGoU27Kostw/L5IqmaCpxz8AAAA/XgAAAAAAAAABYgcAAGICAABqFNuyqLLcPy+SKpmgqcc/AAAAP14AAAAAAAAAAWMHAABiAgAANIYVRIva3D8be92sxGDHPwAAAD+NAAAAAAAAAAFkBwAAYgIAAMa4vUtF7Nw/3hZ16Slbxz8AAAA/jQAAAAAAAAABZQcAAGICAABGESTZSgvdP6KyDCaPVcc/AAAAP40AAAAAAAAAAWYHAABiAgAAIF2g5OEl3T/eFnXpKVvHPwAAAD+dAAAAAAAAAAFnBwAAYgIAAKqiJ69BPt0/V99FcF9mxz8AAAA/nQAAAAAAAAABaAcAAGICAADW9Jj7D1vdPxt73azEYMc/AAAAP7wAAAAAAAAAAWkHAABiAgAADjQrhThx3T8be92sxGDHPwAAAD+8AAAAAAAAAAFqBwAAYgIAAKBm04zygt0/k0OuM/prxz8AAAA/zAAAAAAAAAABawcAAGICAAAymXuUrJTdPxt73azEYMc/AAAAP8wAAAAAAAAAAWwHAABiAgAAerJPmImd3T8be92sxGDHPwAAAD/bAAAAAAAAAAFtBwAAYgIAAMTLI5xmpt0/k0OuM/prxz8AAAA/2wAAAAAAAAABbgcAAGICAAAY0hjdnajdP0lw533KfMc/AAAAP+sAAAAAAAAAAW8HAABiAgAAGNIY3Z2o3T+I1E9BZYLHPwAAAD/6AAAAAAAAAAFwBwAAYgIAAHDFLlsvpN0/PgGJizWTxz8AAAA/+gAAAAAAAAABcQcAAGICAAB6sk+YiZ3dPy+SKpmgqcc/AAAAP/oAAAAAAAAAAXIHAABiAgAAMpl7lKyU3T8hI8ymC8DHPwAAAD8aAQAAAAAAAAFzBwAAYgIAAOh/p5DPi90/E7RttHbWxz8AAAA/GgEAAAAAAAABdAcAAGICAAD6WekKhH7dP7pxSAyy/cc/AAAAPxoBAAAAAAAAAXUHAABiAgAAvC02RAFv3T/pZlLdtxnIPwAAAD85AQAAAAAAAAF2BwAAYgIAAM4HeL61Yd0/2/fz6iIwyD8AAAA/OQEAAAAAAAABdwcAAGICAAAy6K55oVbdP82IlfiNRsg/AAAAP0kBAAAAAAAAAXgHAABiAgAA8rv7sh5H3T/CGTcG+VzIPwAAAD9JAQAAAAAAAAF5BwAAYgIAAA6DXmotM90/tKrYE2RzyD8AAAA/aAEAAAAAAAABegcAAGICAADOVqujqiPdP+Kf4uRpj8g/AAAAP2gBAAAAAAAAAXsHAABiAgAA6B0OW7kP3T9baLNrn5rIPwAAAD9oAQAAAAAAAAF8BwAAYgIAAFjrZVP//dw/xsElAEC8yD8AAAA/hwEAAAAAAAABfQcAAGICAABqxafNs/DcPzEbmJTg3cg/AAAAP4cBAAAAAAAAAX4HAABiAgAAfp/pR2jj3D+q42gbFunIPwAAAD+HAQAAAAAAAAF/BwAAYgIAANiS/8X53tw/2Nhy7BsFyT8AAAA/pgEAAAAAAAABgAcAAGICAADYkv/F+d7cP0Yy5YC8Jsk/AAAAP6YBAAAAAAAAAYEHAABiAgAAzqXeiJ/l3D/7Xh7LjDfJPwAAAD+mAQAAAAAAAAGCBwAAYgIAAGrFp82z8Nw/+14ey4w3yT8AAAA/xQEAAAAAAAABgwcAAGICAAD+90/VbQLdP4KWTURXLMk/AAAAP8UBAAAAAAAAAYQHAABiAgAA4DDtHV8W3T+Clk1EVyzJPwAAAD/FAQAAAAAAAAGFBwAAYgIAABhwf6eHLN0/ymkU+oYbyT8AAAA/1AEAAAAAAAABhgcAAGICAACYyOU0jUvdP9jYcuwbBck/AAAAP9QBAAAAAAAAAYcHAABiAgAAchRiQCRm3T8UPduvtgrJPwAAAD/zAQAAAAAAAAGIBwAAYgIAAERzvQ5hh90/I6w5okv0yD8AAAA/8wEAAAAAAAABiQcAAGICAAAgvzka+KHdP21/AFh748g/AAAAP/MBAAAAAAAAAYoHAABiAgAAThGrZsa+3T8xG5iU4N3IPwAAAD8TAgAAAAAAAAGLBwAAYgIAAHpjHLOU290/quNoGxbpyD8AAAA/EwIAAAAAAAABjAcAAGICAABWr5i+K/bdP5x0CimB/8g/AAAAPxMCAAAAAAAAAY0HAABiAgAA3vQfiYsO3j+OBaw27BXJPwAAAD8yAgAAAAAAAAGOBwAAYgIAAHAnyJBFIN4/gpZNRFcsyT8AAAA/MgIAAAAAAAABjwcAAGICAAC6QJyUIineP3Qn71HCQsk/AAAAPzICAAAAAAAAAZAHAABiAgAAXk2GFpEt3j/fgGHmYmTJPwAAAD9RAgAAAAAAAAGRBwAAYgIAAAJacJj/Md4/DnZrt2iAyT8AAAA/UQIAAAAAAAABkgcAAGICAAACWnCY/zHeP7UzRg+kp8k/AAAAP1ECAAAAAAAAAZMHAABiAgAAAlpwmP8x3j+ZVYkqetTJPwAAAD9wAgAAAAAAAAGUBwAAYgIAALpAnJQiKd4/+D+dzIUMyj8AAAA/cAIAAAAAAAABlQcAAGICAADCLb3RfCLeP5/9dyTBM8o/AAAAP3ACAAAAAAAAAZYHAABiAgAAehTpzZ8Z3j+DH7s/l2DKPwAAAD+AAgAAAAAAAAGXBwAAYgIAAIzuKkhUDN4/K92Vl9KHyj8AAAA/gAIAAAAAAAABmAcAAGICAACeyGzCCP/dP0tjQXZDuso/AAAAP58CAAAAAAAAAZkHAABiAgAAAqmjffTz3T8jFiafhP3KPwAAAD+fAgAAAAAAAAGaBwAAYgIAAHpjHLOU290/vGSiBCs7yz8AAAA/nwIAAAAAAAABmwcAAGICAACgF6Cn/cDdP6CG5R8BaMs/AAAAP68CAAAAAAAAAZwHAABiAgAAaNgNHtWq3T8M4Fe0oYnLPwAAAD+vAgAAAAAAAAGdBwAAYgIAAJh5sk+Yid0/AHH5wQygyz8AAAA/zgIAAAAAAAABngcAAGICAAByFGJAJGbdP7adMgzdsMs/AAAAP84CAAAAAAAAAZ8HAABiAgAAorUGcudE3T/yAZvPd7bLPwAAAD/eAgAAAAAAAAGgBwAAYgIAAMZpimZQKt0/LmYDkxK8yz8AAAA/3gIAAAAAAAABoQcAAGICAAA8JAOc8BHdP2vKa1atwcs/AAAAP+0CAAAAAAAAAaIHAABiAgAA/vdP1W0C3T9rymtWrcHLPwAAAD/tAgAAAAAAAAGjBwAAYgIAAM6l3oif5dw/a8prVq3Byz8AAAA/DQMAAAAAAAABpAcAAGICAADOpd6In+XcP2vKa1atwcs/AAAAPw0DAAAAAAAAAaUHAABiAgAAzqXeiJ/l3D9rymtWrcHLPwAAAD8NAwAAAAAAAAGmBwAAYgIAAM6l3oif5dw/a8prVq3Byz8AAAA/HAMAAAAAAAABpwcAAGICAACa7jhjS3PfP6ocNikrmcE/AAAAPwAAAAAAAAAAAagHAABiAgAAmu44Y0tz3z+qHDYpK5nBPwAAAD8fAAAAAAAAAAGpBwAAYgIAAJruOGNLc98/qhw2KSuZwT8AAAA/HwAAAAAAAAABqgcAAGICAACa7jhjS3PfP6ocNikrmcE/AAAAPx8AAAAAAAAAAasHAABiAgAA2mkfD8NE3z/euS70dxTCPwAAAD8+AAAAAAAAAAGsBwAAYgIAAJo9bEhANd8/tGwTHblXwj8AAAA/PgAAAAAAAAABrQcAAGICAACkKo2Fmi7fP8iDYAmVoMI/AAAAPz4AAAAAAAAAAa4HAABiAgAAAB6jAywq3z+eNkUy1uPCPwAAAD9eAAAAAAAAAAGvBwAAYgIAAKQqjYWaLt8/Wgttdu1Twz8AAAA/XgAAAAAAAAABsAcAAGICAABIN3cHCTPfPyNP86yZrcM/AAAAP14AAAAAAAAAAbEHAABiAgAAmj1sSEA13z81ZkCZdfbDPwAAAD99AAAAAAAAAAGyBwAAYgIAAORWQEwdPt8/V+zrd+YoxD8AAAA/fQAAAAAAAAABswcAAGICAAAscBRQ+kbfP/6pxs8hUMQ/AAAAP30AAAAAAAAAAbQHAABiAgAAdonoU9dP3z+z1v8Z8mDEPwAAAD+NAAAAAAAAAAG1BwAAYgIAAL6ivFe0WN8/p2ehJ113xD8AAAA/jQAAAAAAAAABtgcAAGICAACsyHrd/2XfPx8wcq6SgsQ/AAAAP6wAAAAAAAAAAbcHAABiAgAAPvsi5bl33z9clNpxLYjEPwAAAD+sAAAAAAAAAAG4BwAAYgIAACQ0wC2ri98/mfhCNciNxD8AAAA/rAAAAAAAAAABuQcAAGICAACijCa7sKrfP04lfH+YnsQ/AAAAP8oAAAAAAAAAAboHAABiAgAAftiixkfF3z9Ath2NA7XEPwAAAD/KAAAAAAAAAAG7BwAAYgIAAAYeKpGn3d8/Mke/mm7LxD8AAAA/ygAAAAAAAAABvAcAAGICAAA8Xbwa0PPfP6oPkCGk1sQ/AAAAP+kAAAAAAAAAAb0HAABiAgAAYtGh8hcG4D+coDEvD+3EPwAAAD/pAAAAAAAAAAG+BwAAYgIAAP7wajcsEeA/jjHTPHoDxT8AAAA/6QAAAAAAAAABvwcAAGICAAAeh8Sa7RjgP8Am3Q2AH8U/AAAAPwkBAAAAAAAAAcAHAABiAgAA4ykIgB0l4D+kSCApVkzFPwAAAD8JAQAAAAAAAAHBBwAAYgIAAAPAYePeLOA/PZecjvyJxT8AAAA/CQEAAAAAAAABwgcAAGICAAArQ9yD+i3gP10dSG1tvMU/AAAAPxgBAAAAAAAAAcMHAABiAgAA0E/GBWky4D+9B1wPefTFPwAAAD8YAQAAAAAAAAHEBwAAYgIAANBPxgVpMuA/zx6p+1Q9xj8AAAA/NwEAAAAAAAABxQcAAGICAAArQ9yD+i3gP6XRjSSWgMY/AAAAPzcBAAAAAAAAAcYHAABiAgAAXrN3YXAo4D/HVzkDB7PGPwAAAD83AQAAAAAAAAHHBwAAYgIAAMOTrhxcHeA/JUJNpRLrxj8AAAA/RwEAAAAAAAAByAcAAGICAABR9194YxPgP7AhaxgkP8c/AAAAP0cBAAAAAAAAAckHAABiAgAAYtGh8hcG4D9X30VwX2bHPwAAAD9mAQAAAAAAAAHKBwAAYgIAAI5jsVsH9t8/xTi4BACIxz8AAAA/ZgEAAAAAAAABywcAAGICAAAGHiqRp93fP3pl8U7QmMc/AAAAP3YBAAAAAAAAAcwHAABiAgAAdOuBie3L3z8vkiqZoKnHPwAAAD92AQAAAAAAAAHNBwAAYgIAAIbFwwOivt8/qVr7H9a0xz8AAAA/hgEAAAAAAAABzgcAAGICAACQsuRA/LffP/MtwtUFpMc/AAAAP4YBAAAAAAAAAc8HAABiAgAArHlH+Aqk3z8+AYmLNZPHPwAAAD+lAQAAAAAAAAHQBwAAYgIAABpHn/BQkt8/iNRPQWWCxz8AAAA/pQEAAAAAAAAB0QcAAGICAAAkNMAtq4vfP2VOpGL0T8c/AAAAP6UBAAAAAAAAAdIHAABiAgAA0C3L7HOJ3z8JZJDA6BfHPwAAAD/EAQAAAAAAAAHTBwAAYgIAACQ0wC2ri98/9kxD1AzPxj8AAAA/xAEAAAAAAAAB1AcAAGICAADQLcvsc4nfPysJvZ1gdcY/AAAAP8QBAAAAAAAAAdUHAABiAgAAdjq1buKN3z+gKZ8qTyHGPwAAAD/jAQAAAAAAAAHWBwAAYgIAABpHn/BQkt8/jBJSPnPYxT8AAAA/4wEAAAAAAAAB1wcAAGICAABiYHP0LZvfPz2XnI78icU/AAAAP+MBAAAAAAAAAdgHAABiAgAAWHNSt9Oh3z/uG+fehTvFPwAAAD/zAQAAAAAAAAHZBwAAYgIAAOyl+r6Ns98/Mke/mm7LxD8AAAA/8wEAAAAAAAAB2gcAAGICAADO3pcHf8ffPx8wcq6SgsQ/AAAAPxICAAAAAAAAAdsHAABiAgAABh4qkafd3z9JfY2FUT/EPwAAAD8SAgAAAAAAAAHcBwAAYgIAAOpWx9mY8d8/NWZAmXX2wz8AAAA/EgIAAAAAAAAB3QcAAGICAADnRzIRxQLgP9h7LPdpvsM/AAAAPzECAAAAAAAAAd4HAABiAgAAMGEGFaIL4D8ByUfOKHvDPwAAAD8xAgAAAAAAAAHfBwAAYgIAAHl62hh/FOA/HacEs1JOwz8AAAA/MQIAAAAAAAAB4AcAAGICAADsFim9dx7gP4JYiE2sEMM/AAAAP0ECAAAAAAAAAeEHAABiAgAA4ykIgB0l4D9vQTth0MfCPwAAAD9BAgAAAAAAAAHiBwAAYgIAACtD3IP6LeA/5GEd7r5zwj8AAAA/YAIAAAAAAAAB4wcAAGICAADQT8YFaTLgP1eC/3qtH8I/AAAAP2ACAAAAAAAAAeQHAABiAgAA+dJApoQz4D9Da7KO0dbBPwAAAD9wAgAAAAAAAAHlBwAAYgIAANBPxgVpMuA/54Ce7MWewT8AAAA/cAIAAAAAAAAB5gcAAGICAAArQ9yD+i3gPwFfW9HvccE/AAAAP4ACAAAAAAAAAecHAABiAgAAkCMTP+Yi4D/i2K/yfj/BPwAAAD+AAgAAAAAAAAHoBwAAYgIAAKL9VLmaFeA/dX89Xt4dwT8AAAA/nwIAAAAAAAAB6QcAAGICAABi0aHyFwbgP79SBBQODcE/AAAAP58CAAAAAAAAAeoHAABiAgAA9EPoFvPq3z/8tmzXqBLBPwAAAD+fAgAAAAAAAAHrBwAAYgIAADS/zsJqvN8/seOlIXkjwT8AAAA/vgIAAAAAAAAB7AcAAGICAABsTZQxiJTfP9RpUQDqVcE/AAAAP74CAAAAAAAAAe0HAABiAgAA9uFO4dxu3z9R2hCBZsDBPwAAAD++AgAAAAAAAAHuBwAAYgIAAG6cxxZ9Vt8/1vK++ymKwj8AAAA/3AIAAAAAAAAB7wcAAGICAABunMcWfVbfP9byvvspisI/AAAAP9wCAAAAAAAAAfAHAABiAgAAbpzHFn1W3z/W8r77KYrCPwAAAD/cAgAAAAAAAAHxBwAAYgIAAG6cxxZ9Vt8/1vK++ymKwj8AAAA/7AIAAAAAAAAB8gcAAGICAADCRHs3Z1vgP1heO4LAUNE/AAAAPwAAAAAAAAAAAfMHAABiAgAAkNTfWfFg4D8ZpttBghvRPwAAAD8fAAAAAAAAAAH0BwAAYgIAAJDU31nxYOA/GabbQYIb0T8AAAA/HwAAAAAAAAAB9QcAAGICAACQ1N9Z8WDgPxmm20GCG9E/AAAAPx8AAAAAAAAAAfYHAABiAgAAkNTfWfFg4D8ZpttBghvRPwAAAD8uAAAAAAAAAAH3BwAAYgIAAD3O6hi6XuA/6Fza89jP0D8AAAA/LgAAAAAAAAAB+AcAAGICAAC5V1r6DGLgP3wDaF84rtA/AAAAP04AAAAAAAAAAfkHAABiAgAAhue+HJdn4D8v3KksZY/QPwAAAD9OAAAAAAAAAAH6BwAAYgIAAH36nd88buA/plCDNvdq0D8AAAA/XQAAAAAAAAAB+wcAAGICAADGE3LjGXfgP1kpxQMkTNA/AAAAP10AAAAAAAAAAfwHAABiAgAAtDkwaWWE4D+wa+qr6CTQPwAAAD9tAAAAAAAAAAH9BwAAYgIAAG/vUhE7l+A/RRJ4F0gD0D8AAAA/bQAAAAAAAAAB/gcAAGICAABTKPBZLKvgP+RmFddU388/AAAAP4wAAAAAAAAAAf8HAABiAgAADt4SAgK+4D94DaNCtL3PPwAAAD+MAAAAAAAAAAEACAAAYgIAAHeNQGmgzuA/wuBp+OOszz8AAAA/jAAAAAAAAAABAQgAAGICAACNNnmPB93gPwBF0rt+ss8/AAAAP6sAAAAAAAAAAQIIAABiAgAApd+xtW7r4D/w1XPJ6cjPPwAAAD+rAAAAAAAAAAEDCAAAYgIAAOULZXzx+uA/Hst9mu/kzz8AAAA/qwAAAAAAAAABBAgAAGICAABXqLMg6gThP4F24NriCNA/AAAAP8sAAAAAAAAAAQUIAABiAgAAoMGHJMcN4T9zB4LoTR/QPwAAAD/LAAAAAAAAAAEGCAAAYgIAAETOcaY1EuE/4GD0fO5A0D8AAAA/ywAAAAAAAAABBwgAAGICAADp2lsopBbhP2nsGnNcZdA/AAAAP9oAAAAAAAAAAQgIAABiAgAAEl7WyL8X4T9rQBLw/5TQPwAAAD/aAAAAAAAAAAEJCAAAYgIAAL9X4YeIFeE/jMa9znDH0D8AAAA/+gAAAAAAAAABCggAAGICAADIRALF4g7hP+mw0XB8/9A/AAAAP/oAAAAAAAAAAQsIAABiAgAAJDgYQ3QK4T9mzZl0VTrRPwAAAD/6AAAAAAAAAAEMCAAAYgIAAIArLsEFBuE/hlNFU8Zs0T8AAAA/GQEAAAAAAAABDQgAAGICAAA3Elq9KP3gP4qnPNBpnNE/AAAAPxkBAAAAAAAAAQ4IAABiAgAASeybN93v4D9uyX/rP8nRPwAAAD8ZAQAAAAAAAAEPCAAAYgIAAAnA6HBa4OA/6uVH7xgE0j8AAAA/OAEAAAAAAAABEAgAAGICAABOCsbIhM3gP4M0xFS/QdI/AAAAPzgBAAAAAAAAAREIAABiAgAAQU6u33e44D95GV3fzYfSPwAAAD84AQAAAAAAAAESCAAAYgIAAFwVEZeGpOA/MZqNpkHI0j8AAAA/VwEAAAAAAAABEwgAAGICAABOWfmteY/gPwdNcs+CC9M/AAAAP1cBAAAAAAAAARQIAABiAgAAxhNy4xl34D9lN4ZxjkPTPwAAAD9XAQAAAAAAAAEVCAAAYgIAALlXWvoMYuA/SVnJjGRw0z8AAAA/dwEAAAAAAAABFggAAGICAAB4K6czilLgP3lO011qjNM/AAAAP3cBAAAAAAAAARcIAABiAgAA3gve7nVH4D9r33Rr1aLTPwAAAD93AQAAAAAAAAEYCAAAYgIAAEHsFKphPOA/9GqbYUPH0z8AAAA/hgEAAAAAAAABGQgAAGICAADQT8YFaTLgP20zbOh40tM/AAAAP4YBAAAAAAAAARoIAABiAgAA2TznQsMr4D/m+zxvrt3TPwAAAD+lAQAAAAAAAAEbCAAAYgIAALC5bKKnKuA/QpJZlBbm0z8AAAA/pQEAAAAAAAABHAgAAGICAABes3dhcCjgP5wodrl+7tM/AAAAP6UBAAAAAAAAAR0IAABiAgAA2TznQsMr4D+cKHa5fu7TPwAAAD+lAQAAAAAAAAEeCAAAYgIAAFXGViQWL+A/fvbBV7Hr0z8AAAA/pQEAAAAAAAABHwgAAGICAAB0XLCH1zbgP5wodrl+7tM/AAAAP8UBAAAAAAAAASAIAABiAgAAOP/zbAdD4D+7WiobTPHTPwAAAD/UAQAAAAAAAAEhCAAAYgIAAKKuIdSlU+A/nCh2uX7u0z8AAAA/1AEAAAAAAAABIggAAGICAABdZER8e2bgP372wVex69M/AAAAP+kBAAAAAAAAASMIAABiAgAAvSZRpr994D8iYKUySePTPwAAAD/pAQAAAAAAAAEkCAAAYgIAABzpXdADleA/bTNs6HjS0z8AAAA/6QEAAAAAAAABJQgAAGICAABKO88c0rHgPzDPAyXezNM/AAAAPwgCAAAAAAAAASYIAABiAgAAd41AaaDO4D/0apthQ8fTPwAAAD8IAgAAAAAAAAEnCAAAYgIAAHNvFtj48OA/9GqbYUPH0z8AAAA/CAIAAAAAAAABKAgAAGICAADyx3xl/g/hP7cGM56owdM/AAAAPycCAAAAAAAAASkIAABiAgAAHxruscws4T9dcBZ5QLnTPwAAAD8nAgAAAAAAAAEqCAAAYgIAAIDc+tsQROE/XXAWeUC50z8AAAA/JwIAAAAAAAABKwgAAGICAAAwpfxGjF3hP+OnRfIKrtM/AAAAP0YCAAAAAAAAASwIAABiAgAA7Fof72Fw4T8QSVhGbZrTPwAAAD9GAgAAAAAAAAEtCAAAYgIAANGTvDdThOE/l4CHvzeP0z8AAAA/RgIAAAAAAAABLggAAGICAADRk7w3U4ThP5eAh783j9M/AAAAP2YCAAAAAAAAAS8IAABiAgAA0ZO8N1OE4T+XgIe/N4/TPwAAAD9mAgAAAAAAAAEwCAAAYgIAANGTvDdThOE/l4CHvzeP0z8AAAA/ZgIAAAAAAAABMQgAAGICAAC3rrZ8GG7iP6la+x/WtMc/AAAAPwAAAAAAAAAAATIIAABiAgAApdR0AmR74j9s9pJcO6/HPwAAAD8fAAAAAAAAAAEzCAAAYgIAAKXUdAJke+I/bPaSXDuvxz8AAAA/HwAAAAAAAAABNAgAAGICAACl1HQCZHviP2z2klw7r8c/AAAAPx8AAAAAAAAAATUIAABiAgAA4TExHTRv4j/wDkHX/njIPwAAAD8/AAAAAAAAAAE2CAAAYgIAAAq1q71PcOI/bX8AWHvjyD8AAAA/PwAAAAAAAAABNwgAAGICAAC3rrZ8GG7iP3Qn71HCQsk/AAAAP04AAAAAAAAAATgIAABiAgAAt662fBhu4j94z91LCaLJPwAAAD9OAAAAAAAAAAE5CAAAYgIAAOExMR00b+I/ToLCdErlyT8AAAA/XgAAAAAAAAABOggAAGICAAAyOCZea3HiP61s1hZWHco/AAAAP14AAAAAAAAAATsIAABiAgAArsGVP7504j+f/XckwTPKPwAAAD99AAAAAAAAAAE8CAAAYgIAAHtR+mFIeuI/n/13JMEzyj8AAAA/fQAAAAAAAAABPQgAAGICAADu7UgGQYTiP1UqsW6RRMo/AAAAP30AAAAAAAAAAT4IAABiAgAAX4qXqjmO4j+RjhkyLErKPwAAAD+cAAAAAAAAAAE/CAAAYgIAAJ+2SnG8neI/VSqxbpFEyj8AAAA/nAAAAAAAAAABQAgAAGICAACN3Aj3B6viP5/9dyTBM8o/AAAAP5wAAAAAAAAAAUEIAABiAgAAHw+x/sG84j+tbNYWVh3KPwAAAD+8AAAAAAAAAAFCCAAAYgIAAARITkez0OI/QxNkgrX7yT8AAAA/vAAAAAAAAAABQwgAAGICAAC//XDviOPiP5lViSp61Mk/AAAAP7wAAAAAAAAAAUQIAABiAgAAerOTl1724j8t/BaW2bLJPwAAAD/LAAAAAAAAAAFFCAAAYgIAALrfRl7hBeM/tTNGD6SnyT8AAAA/ywAAAAAAAAABRggAAGICAADQiH+ESBTjP4Y+PD6ei8k/AAAAP+oAAAAAAAAAAUcIAABiAgAAELUyS8sj4z9YSTJtmG/JPwAAAD/qAAAAAAAAAAFICAAAYgIAANRXdjD7L+M/ZriQXy1ZyT8AAAA/6gAAAAAAAAABSQgAAGICAABwdz91DzvjP7CLVxVdSMk/AAAAPwoBAAAAAAAAAUoIAABiAgAAZ4oeOLVB4z+/+rUH8jHJPwAAAD8KAQAAAAAAAAFLCAAAYgIAADQag1o/R+M/jgWsNuwVyT8AAAA/CgEAAAAAAAABTAgAAGICAADCfTS2Rj3jP21/AFh748g/AAAAPxkBAAAAAAAAAU0IAABiAgAAwn00tkY94z9tfwBYe+PIPwAAAD8ZAQAAAAAAAAFOCAAAYgIAAMJ9NLZGPeM/bX8AWHvjyD8AAAA/GQEAAAAAAAABTwgAAGICAADCfTS2Rj3jP21/AFh748g/AAAAPzkBAAAAAAAAAVAIAABiAgAAskFZBnzO4j8p6jufWUrHPwAAAD8AAAAAAAAAAAFRCAAAYgIAALJBWQZ8zuI/Keo7n1lKxz8AAAA/EAAAAAAAAAABUggAAGICAACyQVkGfM7iPynqO59ZSsc/AAAAPxAAAAAAAAAAAVMIAABiAgAAskFZBnzO4j8p6jufWUrHPwAAAD8vAAAAAAAAAAFUCAAAYgIAALsuekPWx+I/Yy8jZO0kyD8AAAA/LwAAAAAAAAABVQgAAGICAAC7LnpD1sfiP5jMGy86oMg/AAAAPy8AAAAAAAAAAVYIAABiAgAA47H04/HI4j84w4aOJz3JPwAAAD8/AAAAAAAAAAFXCAAAYgIAADe46SQpy+I/ToLCdErlyT8AAAA/TgAAAAAAAAABWAgAAGICAAANNW+EDcriP9KacO8Nr8o/AAAAP04AAAAAAAAAAVkIAABiAgAAiL7eZWDN4j9Wsx5q0XjLPwAAAD9eAAAAAAAAAAFaCAAAYgIAAHbknOur2uI/LEeClAuRzD8AAAA/XgAAAAAAAAABWwgAAGICAACMjdURE+niP9ONyueG7M0/AAAAP30AAAAAAAAAAVwIAABiAgAAjI3VERPp4j/TjcrnhuzNPwAAAD99AAAAAAAAAAFdCAAAYgIAAIyN1RET6eI/043K54bszT8AAAA/fQAAAAAAAAABXggAAGICAACMjdURE+niP9ONyueG7M0/AAAAP40AAAAAAAAAAV8IAABiAgAAdDv5bbfm5D9rjKZfAqbFPwAAAD8AAAAAAAAAAAFgCAAAYgIAAHQ7+W235uQ/a4ymXwKmxT8AAAA/CQAAAAAAAAABYQgAAGICAAB0O/ltt+bkP2uMpl8CpsU/AAAAPwkAAAAAAAAAAWIIAABiAgAAdDv5bbfm5D9rjKZfAqbFPwAAAD8oAAAAAAAAAAFjCAAAYgIAAHQ7+W235uQ/a4ymXwKmxT8AAAA/KAAAAAAAAAABZAgAAGICAAB0O/ltt+bkP2uMpl8CpsU/AAAAPygAAAAAAAAAAWUIAABiAgAAdDv5bbfm5D9rjKZfAqbFPwAAAD8oAAAAAAAAAAFmCAAAYgIAAHQ7+W235uQ/a4ymXwKmxT8AAAA/KAAAAAAAAAABZwgAAGICAAB0O/ltt+bkP2uMpl8CpsU/AAAAPygAAAAAAAAAAWgIAABiAgAAdDv5bbfm5D9rjKZfAqbFPwAAAD84AAAAAAAAAAFpCAAAYgIAAHQ7+W235uQ/a4ymXwKmxT8AAAA/OAAAAAAAAAABaggAAGICAAB0O/ltt+bkP2uMpl8CpsU/AAAAP0cAAAAAAAAAAWsIAABiAgAAkAJcJcbS5D9GXgyHShTFPwAAAD92AAAAAAAAAAFsCAAAYgIAAJnvfGIgzOQ/C/qjw68OxT8AAAA/dgAAAAAAAAABbQgAAGICAACi3J2fesXkPxZpArZE+MQ/AAAAP4YAAAAAAAAAAW4IAABiAgAAMEBP+4G75D+coDEvD+3EPwAAAD+GAAAAAAAAAAFvCAAAYgIAAJUghrZtsOQ/nKAxLw/txD8AAAA/pQAAAAAAAAABcAgAAGICAAD6AL1xWaXkP2E8yWt058Q/AAAAP6UAAAAAAAAAAXEIAABiAgAAh2RuzWCb5D+coDEvD+3EPwAAAD+lAAAAAAAAAAFyCAAAYgIAAOxEpYhMkOQ/g8J0SuUZxT8AAAA/xAAAAAAAAAABcwgAAGICAAB6qFbkU4bkP6RIIClWTMU/AAAAP8QAAAAAAAAAAXQIAABiAgAAMI+C4HZ95D+2X20VMpXFPwAAAD/EAAAAAAAAAAF1CAAAYgIAAOh1rtyZdOQ/1uUY9KLHxT8AAAA/5AAAAAAAAAABdggAAGICAABs7D77RnHkP0Q/i4hD6cU/AAAAP+QAAAAAAAAAAXcIAABiAgAA8WLPGfRt5D/r/GXgfhDGPwAAAD/kAAAAAAAAAAF4CAAAYgIAAHbZXzihauQ/DIMRv+9Cxj8AAAA/8wAAAAAAAAABeQgAAGICAABMVuWXhWnkP/CkVNrFb8Y/AAAAP/MAAAAAAAAAAXoIAABiAgAA+k/wVk5n5D+M89A/bK3GPwAAAD8TAQAAAAAAAAF7CAAAYgIAAPpP8FZOZ+Q/q3l8Ht3fxj8AAAA/EwEAAAAAAAABfAgAAGICAAAi02r3aWjkP4+bvzmzDMc/AAAAPxMBAAAAAAAAAX0IAABiAgAA+k/wVk5n5D9lTqRi9E/HPwAAAD8yAQAAAAAAAAF+CAAAYgIAAPpP8FZOZ+Q/xTi4BACIxz8AAAA/MgEAAAAAAAABfwgAAGICAABMVuWXhWnkP2z2klw7r8c/AAAAPzIBAAAAAAAAAYAIAABiAgAAQ2nEWitw5D/XTwXx29DHPwAAAD9RAQAAAAAAAAGBCAAAYgIAAGP/Hb7sd+Q/yeCm/kbnxz8AAAA/UQEAAAAAAAABgggAAGICAACDlXchrn/kP1AY1ncR3Mc/AAAAP1EBAAAAAAAAAYMIAABiAgAAeqhW5FOG5D8TtG20dtbHPwAAAD9hAQAAAAAAAAGECAAAYgIAAOxEpYhMkOQ/m+ucLUHLxz8AAAA/YQEAAAAAAAABhQgAAGICAAAN2/7rDZjkP2z2klw7r8c/AAAAP4ABAAAAAAAAAYYIAABiAgAAfndNkAai5D8BnSDImo3HPwAAAD+AAQAAAAAAAAGHCAAAYgIAAMeQIZTjquQ/k0OuM/prxz8AAAA/kAEAAAAAAAABiAgAAGICAAARqvWXwLPkP3O9AlWJOcc/AAAAP5ABAAAAAAAAAYkIAABiAgAACL3UWma65D8JZJDA6BfHPwAAAD+fAQAAAAAAAAGKCAAAYgIAACdTLr4nwuQ/M7Grl6fUxj8AAAA/nwEAAAAAAAABiwgAAGICAAAeZg2BzcjkPx2aXqvLi8Y/AAAAP74BAAAAAAAAAYwIAABiAgAA6/Vxo1fO5D/PHqn7VD3GPwAAAD++AQAAAAAAAAGNCAAAYgIAAGZ/4YSq0eQ/cjSVWUkFxj8AAAA/vgEAAAAAAAABjggAAGICAACQAlwlxtLkPxJKgbc9zcU/AAAAP94BAAAAAAAAAY8IAABiAgAAuIXWxeHT5D8hud+p0rbFPwAAAD/eAQAAAAAAAAGQCAAAYgIAALiF1sXh0+Q/8sPV2MyaxT8AAAA/3gEAAAAAAAABkQgAAGICAADiCFFm/dTkPz2XnI78icU/AAAAP+0BAAAAAAAAAZIIAABiAgAADIzLBhnW5D/EzssHx37FPwAAAD/tAQAAAAAAAAGTCAAAYgIAADQPRqc01+Q/xM7LB8d+xT8AAAA/7QEAAAAAAAABlAgAAGICAAA0D0anNNfkP0sG+4CRc8U/AAAAP+0BAAAAAAAAAZUIAABiAgAANA9GpzTX5D9LBvuAkXPFPwAAAD8NAgAAAAAAAAGWCAAAYgIAADQPRqc01+Q/Swb7gJFzxT8AAAA/DQIAAAAAAAABlwgAAGICAAA0D0anNNfkP9blGPSix8U/AAAAPzACAAAAAAAAAZgIAABiAgAAr5i1iIfa5D+Ao/NL3u7FPwAAAD8wAgAAAAAAAAGZCAAAYgIAAF6SwEdQ2OQ/GvJvsYQsxj8AAAA/TwIAAAAAAAABmggAAGICAADZGzApo9vkP3bcg1OQZMY/AAAAP08CAAAAAAAAAZsIAABiAgAAr5i1iIfa5D+M89A/bK3GPwAAAD9PAgAAAAAAAAGcCAAAYgIAAF6SwEdQ2OQ/UzdXdhgHxz8AAAA/XwIAAAAAAAABnQgAAGICAACHFTvoa9nkP9CnFveUccc/AAAAP18CAAAAAAAAAZ4IAABiAgAAr5i1iIfa5D+b65wtQcvHPwAAAD9+AgAAAAAAAAGfCAAAYgIAACsiJWra3eQ/Yy8jZO0kyD8AAAA/fgIAAAAAAAABoAgAAGICAABMuH7Nm+XkP6Y7eiHPicg/AAAAP34CAAAAAAAAAaEIAABiAgAAQctdkEHs5D9tfwBYe+PIPwAAAD+dAgAAAAAAAAGiCAAAYgIAABBbwrLL8eQ/gpZNRFcsyT8AAAA/nQIAAAAAAAABowgAAGICAACzZ6w0OvbkP2a4kF8tWck/AAAAP50CAAAAAAAAAaQIAABiAgAAYmG38wL05D/DoqQBOZHJPwAAAD+8AgAAAAAAAAGlCAAAYgIAAGJht/MC9OQ/w6KkATmRyT8AAAA/vAIAAAAAAAABpggAAGICAABiYbfzAvTkP8OipAE5kck/AAAAP7wCAAAAAAAAAacIAABiAgAAYmG38wL05D/DoqQBOZHJPwAAAD+8AgAAAAAAAAGoCAAAYgIAALeYPBYDjuU/rskcDAhkzz8AAAA/AAAAAAAAAAABqQgAAGICAAC3mDwWA47lP67JHAwIZM8/AAAAPxAAAAAAAAAAAaoIAABiAgAAt5g8FgOO5T+uyRwMCGTPPwAAAD8QAAAAAAAAAAGrCAAAYgIAAFqlJphxkuU/ElwfqFr7zz8AAAA/LwAAAAAAAAABrAgAAGICAACuqxvZqJTlP8IuQBshPtA/AAAAPy8AAAAAAAAAAa0IAABiAgAArqsb2aiU5T/yd0FpyonQPwAAAD8vAAAAAAAAAAGuCAAAYgIAAK6rG9molOU/YCWreg7b0D8AAAA/PwAAAAAAAAABrwgAAGICAAApNYu6+5flPylpMbG6NNE/AAAAP04AAAAAAAAAAbAIAABiAgAApb76m06b5T9bsjL/Y4DRPwAAAD9OAAAAAAAAAAGxCAAAYgIAACBIan2hnuU/jPszTQ3M0T8AAAA/bgAAAAAAAAABsggAAGICAAD3xO/chZ3lP9x26fyDGtI/AAAAP24AAAAAAAAAAbMIAABiAgAA98Tv3IWd5T/RW4KHkmDSPwAAAD9uAAAAAAAAAAG0CAAAYgIAAM1BdTxqnOU/LkaWKZ6Y0j8AAAA/jQAAAAAAAAABtQgAAGICAAClvvqbTpvlP0/MQQgPy9I/AAAAP40AAAAAAAAAAbYIAABiAgAAezuA+zKa5T9+wUvZFOfSPwAAAD+NAAAAAAAAAAG3CAAAYgIAAFG4BVsXmeU/rbZVqhoD0z8AAAA/nQAAAAAAAAABuAgAAGICAADWLpZ5xJXlP0Sx2pIdEdM/AAAAP50AAAAAAAAAAbkIAABiAgAAKTWLuvuX5T+R2JjF8C/TPwAAAD+8AAAAAAAAAAG6CAAAYgIAAFG4BVsXmeU/ZTeGcY5D0z8AAAA/vAAAAAAAAAABuwgAAGICAAAAshAa4JblP4NpOtNbRtM/AAAAP7wAAAAAAAAAAbwIAABiAgAAALIQGuCW5T+DaTrTW0bTPwAAAD/aAAAAAAAAAAG9CAAAYgIAAACyEBrgluU/g2k601tG0z8AAAA/2gAAAAAAAAABvggAAGICAAAAshAa4JblP4NpOtNbRtM/AAAAP9oAAAAAAAAAAb8IAABiAgAANvGiowit5T8Ue6CmYSbPPwAAAD8AAAAAAAAAAAHACAAAYgIAADbxoqMIreU/FHugpmEmzz8AAAA/IAAAAAAAAAABwQgAAGICAAA28aKjCK3lPxR7oKZhJs8/AAAAPyAAAAAAAAAAAcIIAABiAgAANvGiowit5T8Ue6CmYSbPPwAAAD8gAAAAAAAAAAHDCAAAYgIAADbxoqMIreU/FHugpmEmzz8AAAA/PwAAAAAAAAABxAgAAGICAAA28aKjCK3lPxR7oKZhJs8/AAAAPz8AAAAAAAAAAcUIAABiAgAANvGiowit5T8Ue6CmYSbPPwAAAD8/AAAAAAAAAAHGCAAAYgIAADbxoqMIreU/FHugpmEmzz8AAAA/XgAAAAAAAAABxwgAAGICAAA28aKjCK3lPxR7oKZhJs8/AAAAP14AAAAAAAAAAcgIAABiAgAAezuA+zKa5T9yZbRIbV7PPwAAAD9eAAAAAAAAAAHJCAAAYgIAAFG4BVsXmeU/oFq+GXN6zz8AAAA/fQAAAAAAAAAByggAAGICAAApNYu6+5flP1aH92NDi88/AAAAP30AAAAAAAAAAcsIAABiAgAA1i6WecSV5T94DaNCtL3PPwAAAD99AAAAAAAAAAHMCAAAYgIAANYulnnEleU/mJNOISXwzz8AAAA/jQAAAAAAAAABzQgAAGICAAAAshAa4JblPxlxZcPlFtA/AAAAP40AAAAAAAAAAc4IAABiAgAAUbgFWxeZ5T8cxVxAiUbQPwAAAD+sAAAAAAAAAAHPCAAAYgIAAHs7gPsymuU/W328gMd70D8AAAA/rAAAAAAAAAAB0AgAAGICAAAgSGp9oZ7lP7ln0CLTs9A/AAAAP6wAAAAAAAAAAdEIAABiAgAAFltJQEel5T80hJgmrO7QPwAAAD/LAAAAAAAAAAHSCAAAYgIAAA1uKAPtq+U/SJvlEog30T8AAAA/ywAAAAAAAAAB0wgAAGICAAAEgQfGkrLlPx5OyjvJetE/AAAAP8sAAAAAAAAAAdQIAABiAgAA+5PmiDi55T+aapI/orXRPwAAAD/rAAAAAAAAAAHVCAAAYgIAAPKmxUvev+U/+FSm4a3t0T8AAAA/6wAAAAAAAAAB1ggAAGICAABtMDUtMcPlP9x26fyDGtI/AAAAP+sAAAAAAAAAAdcIAABiAgAAvzYqbmjF5T8onqcvVznSPwAAAD/6AAAAAAAAAAHYCAAAYgIAAL82Km5oxeU/WJOxAF1V0j8AAAA/+gAAAAAAAAAB2QgAAGICAABErbqMFcLlPw3A6kotZtI/AAAAPxoBAAAAAAAAAdoIAABiAgAAGypA7PnA5T/D7COV/XbSPwAAAD8aAQAAAAAAAAHbCAAAYgIAAMgjS6vCvuU//1CMWJh80j8AAAA/GgEAAAAAAAAB3AgAAGICAACfoNAKp73lP/9QjFiYfNI/AAAAPzkBAAAAAAAAAd0IAABiAgAAdh1Waou85T//UIxYmHzSPwAAAD85AQAAAAAAAAHeCAAAYgIAAE2a28lvu+U//1CMWJh80j8AAAA/OQEAAAAAAAAB3wgAAGICAABNmtvJb7vlPx6DQLplf9I/AAAAP1gBAAAAAAAAAeAIAABiAgAA+5PmiDi55T9b56h9AIXSPwAAAD9YAQAAAAAAAAHhCAAAYgIAAPuT5og4ueU/W+eofQCF0j8AAAA/WAEAAAAAAAAB4ggAAGICAAD7k+aIOLnlP1vnqH0AhdI/AAAAP1gBAAAAAAAAAeMIAABiAgAA+5PmiDi55T9b56h9AIXSPwAAAD9YAQAAAAAAAAHkCAAAYgIAAPuT5og4ueU/W+eofQCF0j8AAAA/WAEAAAAAAAAB5QgAAGICAAD7k+aIOLnlP1vnqH0AhdI/AAAAP3cBAAAAAAAAAeYIAABiAgAA+5PmiDi55T9b56h9AIXSPwAAAD93AQAAAAAAAAHnCAAAYgIAAPuT5og4ueU/W+eofQCF0j8AAAA/dwEAAAAAAAAB6AgAAGICAAD7k+aIOLnlP1vnqH0AhdI/AAAAP3cBAAAAAAAAAekIAABiAgAA+5PmiDi55T9b56h9AIXSPwAAAD93AQAAAAAAAAHqCAAAYgIAAPuT5og4ueU/W+eofQCF0j8AAAA/dwEAAAAAAAAB6wgAAGICAAD7k+aIOLnlP1vnqH0AhdI/AAAAP4cBAAAAAAAAAewIAABiAgAA+5PmiDi55T9b56h9AIXSPwAAAD+HAQAAAAAAAAHtCAAAYgIAAPuT5og4ueU/W+eofQCF0j8AAAA/hwEAAAAAAAAB7ggAAGICAABpYT6BfqflP+Nyz3NuqdI/AAAAP+QBAAAAAAAAAe8IAABiAgAA7tfOnyuk5T/jcs9zbqnSPwAAAD/kAQAAAAAAAAHwCAAAYgIAAMRUVP8Po+U/OmH9no9S0j8AAAA/8wEAAAAAAAAB8QgAAGICAADEVFT/D6PlP58SgTnpFNI/AAAAP/MBAAAAAAAAAfIIAABiAgAAmtHZXvSh5T8TM2PG18DRPwAAAD8TAgAAAAAAAAHzCAAAYgIAAJrR2V70oeU/ARwW2vt30T8AAAA/EwIAAAAAAAAB9AgAAGICAABIy+QdvZ/lP5NurMi3JtE/AAAAPxMCAAAAAAAAAfUIAABiAgAAzUF1PGqc5T/JKiaSC83QPwAAAD8yAgAAAAAAAAH2CAAAYgIAAHs7gPsymuU/hx7P1Clo0D8AAAA/MgIAAAAAAAAB9wgAAGICAAD3xO/chZ3lP9T3tuS/9c8/AAAAPzICAAAAAAAAAfgIAABiAgAAIEhqfaGe5T9CcKp3Z0LPPwAAAD9RAgAAAAAAAAH5CAAAYgIAAEjL5B29n+U/SjcacLXMzj8AAAA/UQIAAAAAAAAB+ggAAGICAADEVFT/D6PlP3SENUd0ic4/AAAAP1ECAAAAAAAAAfsIAABiAgAAP97D4GKm5T8JK8Oy02fOPwAAAD9hAgAAAAAAAAH8CAAAYgIAAGlhPoF+p+U/2zW54c1Lzj8AAAA/YQIAAAAAAAAB/QgAAGICAAA/3sPgYqblP+qkF9RiNc4/AAAAP4ACAAAAAAAAAf4IAABiAgAAP97D4GKm5T/qpBfUYjXOPwAAAD+AAgAAAAAAAAH/CAAAYgIAAGlhPoF+p+U/7UwGzqmUzj8AAAA/gAIAAAAAAAABAAkAAGICAAC7ZzPCtanlP8b/6vbq184/AAAAP58CAAAAAAAAAQEJAABiAgAAu2czwrWp5T8k6v6Y9g/PPwAAAD+fAgAAAAAAAAECCQAAYgIAAJHkuCGaqOU/vDh7/pxNzz8AAAA/nwIAAAAAAAABAwkAAGICAABpYT6BfqflP8LgafjjrM8/AAAAP74CAAAAAAAAAQQJAABiAgAAP97D4GKm5T8ZcWXD5RbQPwAAAD++AgAAAAAAAAEFCQAAYgIAAO7Xzp8rpOU/0vGVillX0D8AAAA/vgIAAAAAAAABBgkAAGICAADEVFT/D6PlP4lyxlHNl9A/AAAAP84CAAAAAAAAAQcJAABiAgAAck5fvtig5T/a7XsBRObQPwAAAD/OAgAAAAAAAAEICQAAYgIAAEjL5B29n+U/ojECOPA/0T8AAAA/7QIAAAAAAAABCQkAAGICAABIy+QdvZ/lPxDfa0k0kdE/AAAAP+0CAAAAAAAAAQoJAABiAgAAzUF1PGqc5T/aIvJ/4OrRPwAAAD/9AgAAAAAAAAELCQAAYgIAAKW++ptOm+U/KJ6nL1c50j8AAAA//QIAAAAAAAABDAkAAGICAAB7O4D7MprlP/9QjFiYfNI/AAAAPw0DAAAAAAAAAQ0JAABiAgAAALIQGuCW5T8/CeyY1rHSPwAAAD8NAwAAAAAAAAEOCQAAYgIAAFG4BVsXmeU/QV3jFXrh0j8AAAA/LAMAAAAAAAABDwkAAGICAAClvvqbTpvlP+gavm21CNM/AAAAPywDAAAAAAAAARAJAABiAgAAIEhqfaGe5T8ZEMg+uyTTPwAAAD8sAwAAAAAAAAERCQAAYgIAAHJOX77YoOU/7G616lg40z8AAAA/SwMAAAAAAAABEgkAAGICAADEVFT/D6PlP8DNopb2S9M/AAAAP0sDAAAAAAAAARMJAABiAgAAFltJQEel5T91+tvgxlzTPwAAAD9LAwAAAAAAAAEUCQAAYgIAAD/ew+BipuU/0JD4BS9l0z8AAAA/WwMAAAAAAAABFQkAAGICAACR5LghmqjlP9CQ+AUvZdM/AAAAP1sDAAAAAAAAARYJAABiAgAAkeS4IZqo5T/QkPgFL2XTPwAAAD9bAwAAAAAAAAEXCQAAYgIAAJHkuCGaqOU/0JD4BS9l0z8AAAA/WwMAAAAAAAABGAkAAGICAACR5LghmqjlP9CQ+AUvZdM/AAAAP3oDAAAAAAAAARkJAABiAgAAqvKekwtZ4j/PkljzvMizPwAAAD8AAAAAAAAAAAEaCQAAYgIAACV8DnVeXOI/Z3foWyr9sT8AAAA/HwAAAAAAAAABGwkAAGICAAAlfA51XlziP2d36Fsq/bE/AAAAPx8AAAAAAAAAARwJAABiAgAAJXwOdV5c4j9nd+hbKv2xPwAAAD8vAAAAAAAAAAEdCQAAYgIAACV8DnVeXOI/Z3foWyr9sT8AAAA/LwAAAAAAAAABHgkAAGICAAAlfA51XlziP2d36Fsq/bE/AAAAPy8AAAAAAAAAAR8JAABiAgAAJXwOdV5c4j9nd+hbKv2xPwAAAD8vAAAAAAAAAAEgCQAAYgIAACV8DnVeXOI/Z3foWyr9sT8AAAA/TgAAAAAAAAABIQkAAGICAAAlfA51XlziP2d36Fsq/bE/AAAAP04AAAAAAAAAASIJAABiAgAAJXwOdV5c4j9nd+hbKv2xPwAAAD9OAAAAAAAAAAEjCQAAYgIAACV8DnVeXOI/Z3foWyr9sT8AAAA/TgAAAAAAAAABJAkAAGICAAAlfA51XlziP2d36Fsq/bE/AAAAP04AAAAAAAAAASUJAABiAgAAN1ZQ7xJP4j9+F6NDRnqzPwAAAD97AAAAAAAAAAEmCQAAYgIAAA3T1U73TeI/s7SbDpP1sz8AAAA/ewAAAAAAAAABJwkAAGICAAAN09VO903iP4lngDfUOLQ/AAAAP4sAAAAAAAAAASgJAABiAgAAN1ZQ7xJP4j9eGmVgFXy0PwAAAD+LAAAAAAAAAAEpCQAAYgIAAGHZyo8uUOI/zHPX9LWdtD8AAAA/qgAAAAAAAAABKgkAAGICAACz37/QZVLiP6ImvB334LQ/AAAAP6oAAAAAAAAAASsJAABiAgAALmkvsrhV4j+iJrwd9+C0PwAAAD+qAAAAAAAAAAEsCQAAYgIAAE3/iBV6XeI/sJUaEIzKtD8AAAA/ugAAAAAAAAABLQkAAGICAAAbj+03BGPiP0U8qHvrqLQ/AAAAP8oAAAAAAAAAAS4JAABiAgAAEqLM+qlp4j9FPKh766i0PwAAAD/KAAAAAAAAAAEvCQAAYgIAAOExMR00b+I/U6sGboCStD8AAAA/6QAAAAAAAAABMAkAAGICAABSzn/BLHniP0U8qHvrqLQ/AAAAP+kAAAAAAAAAATEJAABiAgAAm+dTxQmC4j83zUmJVr+0PwAAAD/pAAAAAAAAAAEyCQAAYgIAAA6EomkCjOI/RTyoe+uotD8AAAA/CAEAAAAAAAABMwkAAGICAACpo2uuFpfiP74EeQIhtLQ/AAAAPwgBAAAAAAAAATQJAABiAgAA8rw/svOf4j+Tt10rYve0PwAAAD8IAQAAAAAAAAE1CQAAYgIAAN/i/Tc/reI/DYAuspcCtT8AAAA/GAEAAAAAAAABNgkAAGICAAB7Asd8U7jiP1CMhW95Z7U/AAAAPxgBAAAAAAAAATcJAABiAgAA7p4VIUzC4j8KYa2zkNe1PwAAAD83AQAAAAAAAAE4CQAAYgIAADe46SQpy+I/qlcYE350tj8AAAA/NwEAAAAAAAABOQkAAGICAADaxNOml8/iP9/0EN7K77Y/AAAAPzcBAAAAAAAAAToJAABiAgAAf9G9KAbU4j8tcMaNQT63PwAAAD9WAQAAAAAAAAE7CQAAYgIAAFZOQ4jq0uI/b3wdSyOjtz8AAAA/VgEAAAAAAAABPAkAAGICAACyQVkGfM7iPx3i5pylKbg/AAAAP1YBAAAAAAAAAT0JAABiAgAAuy56Q9bH4j9d7j1ah464PwAAAD91AQAAAAAAAAE+CQAAYgIAAJqYIOAUwOI/oPqUF2nzuD8AAAA/dQEAAAAAAAABPwkAAGICAAAo/NE7HLbiP2g+G04VTbk/AAAAP3UBAAAAAAAAAUAJAABiAgAAOtYTttCo4j+6udD9i5u5PwAAAD+FAQAAAAAAAAFBCQAAYgIAACQt249pmuI/kGy1Js3euT8AAAA/hQEAAAAAAAABQgkAAGICAADlACjJ5oriP1qwO115OLo/AAAAP6QBAAAAAAAAAUMJAABiAgAApdR0AmR74j890n54T2W6PwAAAD+kAQAAAAAAAAFECQAAYgIAABKizPqpaeI/L2Mghrp7uj8AAAA/pAEAAAAAAAABRQkAAGICAAB3ggO2lV7iP3/e1TUxyro/AAAAP8QBAAAAAAAAAUYJAABiAgAABOa0EZ1U4j9iABlRB/e6PwAAAD/EAQAAAAAAAAFHCQAAYgIAAOVPW67bTOI/wuos8xIvuz8AAAA/xAEAAAAAAAABSAkAAGICAAAYwPaLUUfiP+k3SMrR67o/AAAAP+MBAAAAAAAAAUkJAABiAgAAnTaHqv5D4j+bvJIaW526PwAAAD/jAQAAAAAAAAFKCQAAYgIAAMW5AUsaReI/S0HdauROuj8AAAA/4wEAAAAAAAABSwkAAGICAACdNoeq/kPiP4L9VjQ49bk/AAAAP/IBAAAAAAAAAUwJAABiAgAAnTaHqv5D4j+C/VY0OPW5PwAAAD/yAQAAAAAAAAFNCQAAYgIAAJ02h6r+Q+I/gv1WNDj1uT8AAAA/8gEAAAAAAAABTgkAAGICAACdNoeq/kPiP4L9VjQ49bk/AAAAPxICAAAAAAAAAU8JAABiAgAA8gtzl+hh4j8kTBCgQW2yPwAAAD8AAAAAAAAAAAFQCQAAYgIAAPILc5foYeI/JEwQoEFtsj8AAAA/IAAAAAAAAAABUQkAAGICAADyC3OX6GHiPyRMEKBBbbI/AAAAPyAAAAAAAAAAAVIJAABiAgAA8gtzl+hh4j8kTBCgQW2yPwAAAD8vAAAAAAAAAAFTCQAAYgIAAPILc5foYeI/JEwQoEFtsj8AAAA/LwAAAAAAAAABVAkAAGICAADyC3OX6GHiPyRMEKBBbbI/AAAAPy8AAAAAAAAAAVUJAABiAgAA8gtzl+hh4j8kTBCgQW2yPwAAAD8vAAAAAAAAAAFWCQAAYgIAALt9rSjLieI/TpkrdwAqsj8AAAA/XgAAAAAAAAABVwkAAGICAADpzx51mabiP2d36Fsq/bE/AAAAP14AAAAAAAAAAVgJAABiAgAADTVvhA3K4j/9HXbHiduxPwAAAD9eAAAAAAAAAAFZCQAAYgIAAN6TylJK6+I/GfwyrLOusT8AAAA/fQAAAAAAAAABWgkAAGICAAAM5jufGAjjP9jv2+7RSbE/AAAAP30AAAAAAAAAAVsJAABiAgAAQyXOKEEe4z9rlmlaMSixPwAAAD99AAAAAAAAAAFcCQAAYgIAAEMlzihBHuM/a5ZpWjEosT8AAAA/jQAAAAAAAAABXQkAAGICAABDJc4oQR7jP2uWaVoxKLE/AAAAP40AAAAAAAAAAV4JAABiAgAAQyXOKEEe4z9rlmlaMSixPwAAAD+NAAAAAAAAAAFfCQAAYgIAAAj2jdlFnOc/8Wikv1h/vD8AAAA/AAAAAAAAAAABYAkAAGICAAAI9o3ZRZznP/FopL9Yf7w/AAAAPw8AAAAAAAAAAWEJAABiAgAACPaN2UWc5z/xaKS/WH+8PwAAAD8PAAAAAAAAAAFiCQAAYgIAAAj2jdlFnOc/8Wikv1h/vD8AAAA/HwAAAAAAAAABYwkAAGICAAAI9o3ZRZznP/FopL9Yf7w/AAAAPx8AAAAAAAAAAWQJAABiAgAACPaN2UWc5z/xaKS/WH+8PwAAAD8fAAAAAAAAAAFlCQAAYgIAALbvmJgOmuc/MlZ6fjO5vT8AAAA/PgAAAAAAAAABZgkAAGICAAC275iYDprnP+oqosJKKb4/AAAAP04AAAAAAAAAAWcJAABiAgAA3nITOSqb5z8uN/l/LI6+PwAAAD9OAAAAAAAAAAFoCQAAYgIAAAj2jdlFnOc/VmWTWOQfvz8AAAA/XQAAAAAAAAABaQkAAGICAABZ/IIafZ7nPwDLXKpmpr8/AAAAP10AAAAAAAAAAWoJAABiAgAA1YXy+8+h5z+GDR1PejLAPwAAAD+MAAAAAAAAAAFrCQAAYgIAAP8IbZzrouc/T1GjhSaMwD8AAAA/jAAAAAAAAAABbAkAAGICAAAnjOc8B6TnP5Fd+kII8cA/AAAAP5wAAAAAAAAAAW0JAABiAgAAUA9i3SKl5z8PzrnDhFvBPwAAAD+cAAAAAAAAAAFuCQAAYgIAAHqS3H0+puc/nK3XNpavwT8AAAA/nAAAAAAAAAABbwkAAGICAABQD2LdIqXnP6JVxjDdDsI/AAAAP5wAAAAAAAAAAXAJAABiAgAAUA9i3SKl5z93CKtZHlLCPwAAAD+7AAAAAAAAAAFxCQAAYgIAAP8IbZzrouc/Elcnv8SPwj8AAAA/uwAAAAAAAAABcgkAAGICAAD/CG2c66LnP6yloyRrzcI/AAAAP7sAAAAAAAAAAXMJAABiAgAA/whtnOui5z8KkLfGdgXDPwAAAD/LAAAAAAAAAAF0CQAAYgIAACeM5zwHpOc/pN4zLB1Dwz8AAAA/ywAAAAAAAAABdQkAAGICAAD/CG2c66LnPw84psC9ZMM/AAAAP/oAAAAAAAAAAXYJAABiAgAAJ4znPAek5z8+LbCRw4DDPwAAAD/6AAAAAAAAAAF3CQAAYgIAACeM5zwHpOc/tvWAGPmLwz8AAAA/+gAAAAAAAAABeAkAAGICAAAnjOc8B6TnP7b1gBj5i8M/AAAAP/oAAAAAAAAAAXkJAABiAgAA/whtnOui5z8jT/Osma3DPwAAAD8JAQAAAAAAAAF6CQAAYgIAAP8IbZzrouc/I0/zrJmtwz8AAAA/CQEAAAAAAAABewkAAGICAAD/CG2c66LnPyNP86yZrcM/AAAAPwkBAAAAAAAAAXwJAABiAgAA/whtnOui5z8jT/Osma3DPwAAAD8JAQAAAAAAAAF9CQAAYgIAAJ5GYHKni+c/14rn2i6svD8AAAA/AAAAAAAAAAABfgkAAGICAACeRmByp4vnP9eK59ourLw/AAAAPxAAAAAAAAAAAX8JAABiAgAAnkZgcqeL5z/XiufaLqy8PwAAAD8QAAAAAAAAAAGACQAAYgIAAJ5GYHKni+c/14rn2i6svD8AAAA/LwAAAAAAAAABgQkAAGICAACeRmByp4vnP9eK59ourLw/AAAAPy8AAAAAAAAAAYIJAABiAgAAQ1NK9BWQ5z8ICV+ndPy9PwAAAD8vAAAAAAAAAAGDCQAAYgIAABrQz1P6juc/PqZXcsF3vj8AAAA/TgAAAAAAAAABhAkAAGICAABDU0r0FZDnP+gLIcRD/r4/AAAAP04AAAAAAAAAAYUJAABiAgAAGtDPU/qO5z+KAowjMZu/PwAAAD9OAAAAAAAAAAGGCQAAYgIAAOdfNHaElOc//9Xt1a89wD8AAAA/bQAAAAAAAAABhwkAAGICAACMbB748pjnP3DXTmSXvsA/AAAAP20AAAAAAAAAAYgJAABiAgAAMXkIemGd5z+ldEcv5DnBPwAAAD99AAAAAAAAAAGJCQAAYgIAAIN//bqYn+c/I+UGsGCkwT8AAAA/fQAAAAAAAAABigkAAGICAADVhfL7z6HnP+wojeYM/sE/AAAAP30AAAAAAAAAAYsJAABiAgAAJ4znPAek5z/C23EPTkHCPwAAAD+cAAAAAAAAAAGMCQAAYgIAACeM5zwHpOc/yINgCZWgwj8AAAA/nAAAAAAAAAABjQkAAGICAABQD2LdIqXnP542RTLW48I/AAAAP5wAAAAAAAAAAY4JAABiAgAAzJjRvnWo5z/8IFnU4RvDPwAAAD+7AAAAAAAAAAGPCQAAYgIAAMyY0b51qOc/Wgttdu1Twz8AAAA/uwAAAAAAAAABkAkAAGICAAD2G0xfkannPwHJR84oe8M/AAAAP7sAAAAAAAAAAZEJAABiAgAAzJjRvnWo5z8wvlGfLpfDPwAAAD/LAAAAAAAAAAGSCQAAYgIAAMyY0b51qOc/I0/zrJmtwz8AAAA/ywAAAAAAAAABkwkAAGICAACiFVceWqfnP385B0+l5cM/AAAAP+oAAAAAAAAAAZQJAABiAgAAUA9i3SKl5z81ZkCZdfbDPwAAAD/qAAAAAAAAAAGVCQAAYgIAAFAPYt0ipec/NWZAmXX2wz8AAAA/+gAAAAAAAAABlgkAAGICAABQD2LdIqXnPzVmQJl19sM/AAAAP/oAAAAAAAAAAZcJAABiAgAAUA9i3SKl5z81ZkCZdfbDPwAAAD8KAQAAAAAAAAGYCQAAYgIAAPIusq+yY+g/ANgCsu1ovD8AAAA/AAAAAAAAAAABmQkAAGICAADyLrKvsmPoPwDYArLtaLw/AAAAPw8AAAAAAAAAAZoJAABiAgAA8i6yr7Jj6D8A2AKy7Wi8PwAAAD8PAAAAAAAAAAGbCQAAYgIAAPIusq+yY+g/ANgCsu1ovD8AAAA/HwAAAAAAAAABnAkAAGICAABq6SrlUkvoP6Lt7g/iMLw/AAAAPx8AAAAAAAAAAZ0JAABiAgAA90zcQFpB6D8ctr+WFzy8PwAAAD8+AAAAAAAAAAGeCQAAYgIAAK8zCD19OOg/ANgCsu1ovD8AAAA/PgAAAAAAAAABnwkAAGICAACQna7ZuzDoP9eK59ourLw/AAAAPz4AAAAAAAAAAaAJAABiAgAA6pDEV00s6D81dft8OuS8PwAAAD9OAAAAAAAAAAGhCQAAYgIAAG8HVXb6KOg/kl8PH0YcvT8AAAA/TgAAAAAAAAABogkAAGICAABQcfsSOSHoP7iNqff9rb0/AAAAP20AAAAAAAAAAaMJAABiAgAAL9uhr3cZ6D/E3Ybri2y+PwAAAD9tAAAAAAAAAAGkCQAAYgIAAA9FSEy2Eeg/6AshxEP+vj8AAAA/fQAAAAAAAAABpQkAAGICAABBteMpLAzoP4oCjCMxm78/AAAAP4wAAAAAAAAAAaYJAABiAgAAGTJpiRAL6D+UfHtBDxzAPwAAAD+MAAAAAAAAAAGnCQAAYgIAABkyaYkQC+g/ay9galBfwD8AAAA/jAAAAAAAAAABqAkAAGICAABrOF7KRw3oP35GrVYsqMA/AAAAP6sAAAAAAAAAAakJAABiAgAAk7vYamMO6D+RXfpCCPHAPwAAAD+rAAAAAAAAAAGqCQAAYgIAAObBzauaEOg/pXRHL+Q5wT8AAAA/qwAAAAAAAAABqwkAAGICAACKzrctCRXoP/Pv/N5aiME/AAAAP8sAAAAAAAAAAawJAABiAgAAWV4cUJMa6D9Da7KO0dbBPwAAAD/LAAAAAAAAAAGtCQAAYgIAAIHhlvCuG+g/olXGMN0Owj8AAAA/ywAAAAAAAAABrgkAAGICAAD8agbSAR/oP2qZTGeJaMI/AAAAP9oAAAAAAAAAAa8JAABiAgAA833llKcl6D99sJlTZbHCPwAAAD/aAAAAAAAAAAGwCQAAYgIAAG8HVXb6KOg/CpC3xnYFwz8AAAA/+gAAAAAAAAABsQkAAGICAADqkMRXTSzoP2h6y2iCPcM/AAAAP/oAAAAAAAAAAbIJAABiAgAAFBQ/+Ggt6D+IAHdH82/DPwAAAD/6AAAAAAAAAAGzCQAAYgIAALggKXrXMeg/ML5Rny6Xwz8AAAA/GQEAAAAAAAABtAkAAGICAABdLRP8RTboPyNP86yZrcM/AAAAPxkBAAAAAAAAAbUJAABiAgAApkbn/yI/6D9RRP19n8nDPwAAAD8ZAQAAAAAAAAG2CQAAYgIAABjjNaQbSeg/UUT9fZ/Jwz8AAAA/OAEAAAAAAAABtwkAAGICAABh/Amo+FHoP8oMzgTV1MM/AAAAPzgBAAAAAAAAAbgJAABiAgAAWA/pap5Y6D8V4JS6BMTDPwAAAD84AQAAAAAAAAG5CQAAYgIAAE4iyC1EX+g/I0/zrJmtwz8AAAA/SAEAAAAAAAABugkAAGICAABuuCGRBWfoP+bqiun+p8M/AAAAP0gBAAAAAAAAAbsJAABiAgAA4VRwNf5w6D+29YAY+YvDPwAAAD9nAQAAAAAAAAG8CQAAYgIAAHt0OXoSfOg/TJwOhFhqwz8AAAA/ZwEAAAAAAAABvQkAAGICAADuEIgeC4boP+FCnO+3SMM/AAAAP3cBAAAAAAAAAb4JAABiAgAAYK3WwgOQ6D83hcGXfCHDPwAAAD93AQAAAAAAAAG/CQAAYgIAAFbAtYWplug/25qt9XDpwj8AAAA/hgEAAAAAAAABwAkAAGICAAAkUBqoM5zoP/Z4atqavMI/AAAAP4YBAAAAAAAAAcEJAABiAgAAROZzC/Wj6D/kYR3uvnPCPwAAAD+lAQAAAAAAAAHCCQAAYgIAAMBv4+xHp+g/3rku9HcUwj8AAAA/pQEAAAAAAAABwwkAAGICAAA6+VLOmqroP9kRQPowtcE/AAAAP6UBAAAAAAAAAcQJAABiAgAAZHzNbrar6D8BX1vR73HBPwAAAD/FAQAAAAAAAAHFCQAAYgIAAGR8zW62q+g/7kcO5RMpwT8AAAA/xQEAAAAAAAABxgkAAGICAABkfM1utqvoP83BYgaj9sA/AAAAP8UBAAAAAAAAAccJAABiAgAA6fJdjWOo6D+uO7cnMsTAPwAAAD/kAQAAAAAAAAHICQAAYgIAABtj+WrZoug/jLULScGRwD8AAAA/5AEAAAAAAAAByQkAAGICAADJXAQqoqDoPy7L96a1WcA/AAAAP+QBAAAAAAAAAcoJAABiAgAATdOUSE+d6D88OlaZSkPAPwAAAD/0AQAAAAAAAAHLCQAAYgIAAIBDMCbFl+g/WBgTfnQWwD8AAAA/9AEAAAAAAAABzAkAAGICAACys8sDO5LoP161cExy3r8/AAAAPxMCAAAAAAAAAc0JAABiAgAA5SNn4bCM6D+m4EgIW26/PwAAAD8TAgAAAAAAAAHOCQAAYgIAAMWNDX7vhOg/fLKuL6Pcvj8AAAA/EwIAAAAAAAABzwkAAGICAACl97MaLn3oP0oVtmRWYb4/AAAAPzICAAAAAAAAAdAJAABiAgAAKW5EOdt56D+OQI4gP/G9PwAAAD8yAgAAAAAAAAHRCQAAYgIAADJbZXY1c+g/uI2p9/2tvT8AAAA/MgIAAAAAAAAB0gkAAGICAAA7SIazj2zoP040N2NdjL0/AAAAP0ICAAAAAAAAAdMJAABiAgAAHLIsUM5k6D/uSSPBUVS9PwAAAD9CAgAAAAAAAAHUCQAAYgIAACWfTY0oXug//LiBs+Y9vT8AAAA/YQIAAAAAAAAB1QkAAGICAADchXmJS1XoP4PwsCyxMr0/AAAAP2ECAAAAAAAAAdYJAABiAgAAlGylhW5M6D8Ylz6YEBG9PwAAAD9hAgAAAAAAAAHXCQAAYgIAAPdM3EBaQeg/n85tEdsFvT8AAAA/gAIAAAAAAAAB2AkAAGICAAAzqphbKjXoP649zANw77w/AAAAP4ACAAAAAAAAAdkJAABiAgAA833llKcl6D8nBp2Kpfq8PwAAAD+AAgAAAAAAAAHaCQAAYgIAAPN95ZSnJeg/JwadiqX6vD8AAAA/nwIAAAAAAAAB2wkAAGICAADzfeWUpyXoPycGnYql+rw/AAAAP58CAAAAAAAAAdwJAABiAgAA833llKcl6D8nBp2Kpfq8PwAAAD+fAgAAAAAAAAHdCQAAYgIAADTN13P0Nu4/u9s0CesGyj8AAAA/AAAAAAAAAAAB3gkAAGICAAC4Q2iSoTPuP5GOGTIsSso/AAAAPx8AAAAAAAAAAd8JAABiAgAAuENokqEz7j+RjhkyLErKPwAAAD8fAAAAAAAAAAHgCQAAYgIAALhDaJKhM+4/kY4ZMixKyj8AAAA/HwAAAAAAAAAB4QkAAGICAADkldneb1DuP5U2CCxzqco/AAAAPz4AAAAAAAAAAeIJAABiAgAAll7bSetp7j/nsb3b6ffKPwAAAD8+AAAAAAAAAAHjCQAAYgIAAO4zxzbVh+4/rvVDEpZRyz8AAAA/PgAAAAAAAAAB5AkAAGICAADqFZ2lLaruPyD3pKB90ss/AAAAP10AAAAAAAAAAeUJAABiAgAA5PdyFIbM7j/ay8zklELMPwAAAD9dAAAAAAAAAAHmCQAAYgIAADDgPcQV8e4/iDGWNhfJzD8AAAA/XQAAAAAAAAAB5wkAAGICAAAswhMzbhPvPzeXX4iZT80/AAAAP20AAAAAAAAAAegJAABiAgAAUidkQuI27z+IugMyV/3NPwAAAD9tAAAAAAAAAAHpCQAAYgIAAEoJOrE6We8/OCDNg9mDzj8AAAA/jAAAAAAAAAAB6gkAAGICAAB6W6v9CHbvPzBZXYuL+c4/AAAAP4wAAAAAAAAAAesJAABiAgAA2h24J02N7z/cvibdDYDPPwAAAD+cAAAAAAAAAAHsCQAAYgIAABBdSrF1o+8/mJNOISXwzz8AAAA/nAAAAAAAAAAB7QkAAGICAABGnNw6nrnvP7Br6qvoJNA/AAAAP6sAAAAAAAAAAe4JAABiAgAAzuFjBf7R7z+j/Iu5UzvQPwAAAD+rAAAAAAAAAAHvCQAAYgIAABAOF8yA4e8/tL/hKIxU0D8AAAA/ywAAAAAAAAAB8AkAAGICAAAmt0/y5+/vP+G06/mRcNA/AAAAP8sAAAAAAAAAAfEJAABiAgAAyMM5dFb07z/DgjeYxG3QPwAAAD/LAAAAAAAAAAHyCQAAYgIAAMjDOXRW9O8/4bTr+ZFw0D8AAAA/6gAAAAAAAAAB8wkAAGICAABOOsqSA/HvPzr3EKJWSdA/AAAAP+oAAAAAAAAAAfQJAABiAgAATjrKkgPx7z869xCiVknQPwAAAD/qAAAAAAAAAAH1CQAAYgIAAE46ypID8e8/OvcQolZJ0D8AAAA/6gAAAAAAAAAB9gkAAGICAABOOsqSA/HvPzr3EKJWSdA/AAAAPwkBAAAAAAAAAfcJAABiAgAAAqEyyGiO7z977l5KEM3IPwAAAD8AAAAAAAAAAAH4CQAAYgIAAAKhMshoju8/e+5eShDNyD8AAAA/IAAAAAAAAAAB+QkAAGICAAACoTLIaI7vP3vuXkoQzcg/AAAAPyAAAAAAAAAAAfoJAABiAgAAHGiVf3d67z9muJBfLVnJPwAAAD8gAAAAAAAAAAH7CQAAYgIAAFrFUZpHbu8/LfwWltmyyT8AAAA/PwAAAAAAAAAB/AkAAGICAAAYmZ7TxF7vP3EIblO7F8o/AAAAPz8AAAAAAAAAAf0JAABiAgAAutaRqYBH7z9nQf5abY3KPwAAAD8/AAAAAAAAAAH+CQAAYgIAADCRCt8gL+8/j2+YMyUfyz8AAAA/XgAAAAAAAAAB/wkAAGICAACAyAh0pRXvPzzVYYWnpcs/AAAAP14AAAAAAAAAAQAKAABiAgAArGmtpWj07j+Eiac80GnMPwAAAD9eAAAAAAAAAAEBCgAAYgIAAIgEXZb00O4/yD3t8/gtzT8AAAA/bgAAAAAAAAABAgoAAGICAADyAr7ih6PuP3DcRk0tKs4/AAAAP24AAAAAAAAAAQMKAABiAgAAUhT+8cB87j/YFjjjxiDPPwAAAD+NAAAAAAAAAAEECgAAYgIAADiczh+nUu4/GXFlw+UW0D8AAAA/jQAAAAAAAAABBQoAAGICAAASN34QMy/uP00OXo4yktA/AAAAP40AAAAAAAAAAQYKAABiAgAAdEi+H2wI7j/cQXN+5xXRPwAAAD+sAAAAAAAAAAEHCgAAYgIAAIJTCe5t3+0/mBabwv6F0T8AAAA/rAAAAAAAAAABCAoAAGICAADsUWo6AbLtPwXEBNRC19E/AAAAP6wAAAAAAAAAAQkKAABiAgAA7FFqOgGy7T8FxATUQtfRPwAAAD/MAAAAAAAAAAEKCgAAYgIAAOxRajoBsu0/BcQE1ELX0T8AAAA/zAAAAAAAAAABCwoAAGICAADsUWo6AbLtPwXEBNRC19E/AAAAP8wAAAAAAAAAAQwKAABiAgAANe/tdTVqtT+2D4IWt9jYPwAAAD8AAAAAAAAAAAENCgAAYgIAAMUhln3ve7U/PHwnDh7S2T8AAAA/IAAAAAAAAAABDgoAAGICAADFIZZ973u1Pzx8Jw4e0tk/AAAAPyAAAAAAAAAAAQ8KAABiAgAAf1f1Xgc1tT/Lrzz+0lXaPwAAAD8vAAAAAAAAAAEQCgAAYgIAAO0kTVdNI7U/PbGdjLrW2j8AAAA/LwAAAAAAAAABEQoAAGICAADrc4A8QuW0P1Mc4vU5T9s/AAAAPy8AAAAAAAAAARIKAABiAgAAW5ALGn2VtD9KVXL968TbPwAAAD9PAAAAAAAAAAETCgAAYgIAAO8R5wYsabQ/qpN9HJss3D8AAAA/TwAAAAAAAAABFAoAAGICAADvYBrsICu0P3PXA1NHhtw/AAAAP08AAAAAAAAAARUKAABiAgAAOckh1fL1sz+jIAWh8NHcPwAAAD9uAAAAAAAAAAEWCgAAYgIAAMtK/cGhybM/e9PpyTEV3T8AAAA/bgAAAAAAAAABFwoAAGICAACn5ayyLaazP4/qNrYNXt0/AAAAP24AAAAAAAAAARgKAABiAgAApzTglyJosz8oObMbtJvdPwAAAD+NAAAAAAAAAAEZCgAAYgIAAM/oY4yLTbM/Sb9e+iTO3T8AAAA/jQAAAAAAAAABGgoAAGICAADznOeA9DKzPy3hoRX7+t0/AAAAP40AAAAAAAAAARsKAABiAgAAO7a7hNE7sz+4bMgLaR/ePwAAAD+dAAAAAAAAAAEcCgAAYgIAAGFqP3k6IbM/QfjuAddD3j8AAAA/nQAAAAAAAAABHQoAAGICAABhaj95OiGzP0H47gHXQ94/AAAAP7wAAAAAAAAAAR4KAABiAgAAYWo/eTohsz9B+O4B10PePwAAAD+8AAAAAAAAAAEfCgAAYgIAAGFqP3k6IbM/QfjuAddD3j8AAAA/vAAAAAAAAAABIAoAAGICAAA/OAdKOUe+PyyEWyBJtNg/AAAAPwAAAAAAAAAAASEKAABiAgAAPzgHSjlHvj8shFsgSbTYPwAAAD8fAAAAAAAAAAEiCgAAYgIAAD84B0o5R74/LIRbIEm02D8AAAA/HwAAAAAAAAABIwoAAGICAAA/OAdKOUe+PyyEWyBJtNg/AAAAPx8AAAAAAAAAASQKAABiAgAAPzgHSjlHvj8shFsgSbTYPwAAAD8+AAAAAAAAAAElCgAAYgIAAD84B0o5R74/LIRbIEm02D8AAAA/PgAAAAAAAAABJgoAAGICAACFs3SDLMy+PyS96yf7Kdk/AAAAPz4AAAAAAAAAAScKAABiAgAAYbC9qc4kvz8nEeOknlnZPwAAAD9OAAAAAAAAAAEoCgAAYgIAAPFE/+aesr8/d4yYVBWo2T8AAAA/TgAAAAAAAAABKQoAAGICAAAcYDYQyRvAP2txMd8j7tk/AAAAP20AAAAAAAAAASoKAABiAgAA+Fx/Nmt0wD+cujItzTnaPwAAAD9tAAAAAAAAAAErCgAAYgIAACxN3tqeyMA/3XKSbQtv2j8AAAA/fQAAAAAAAAABLAoAAGICAACsVhGDryXBPxsr8q1JpNo/AAAAP30AAAAAAAAAAS0KAABiAgAAdHkYL52LwT89sZ2MutbaPwAAAD+NAAAAAAAAAAEuCgAAYgIAAEx2YVU/5ME/uM1lkJMR2z8AAAA/jQAAAAAAAAABLwoAAGICAAAoc6p74TzCP3FOllcHUts/AAAAP6wAAAAAAAAAATAKAABiAgAABHDzoYOVwj+S1EE2eITbPwAAAD+sAAAAAAAAAAExCgAAYgIAANxsPMgl7sI/SlVy/evE2z8AAAA/rAAAAAAAAAABMgoAAGICAAAAg1nypE/DPwHWosRfBdw/AAAAP7sAAAAAAAAAATMKAABiAgAANnO4ltijwz+cJB8qBkPcPwAAAD+7AAAAAAAAAAE0CgAAYgIAALZ86z7pAMQ/kgm4tBSJ3D8AAAA/2wAAAAAAAAABNQoAAGICAACOeTRli1nEP+CEbWSL19w/AAAAP9sAAAAAAAAAATYKAABiAgAA2EPVg3OgxD8wACMUAibdPwAAAD/qAAAAAAAAAAE3CgAAYgIAAKC1DxVWyMQ/JuW7nhBs3T8AAAA/6gAAAAAAAAABOAoAAGICAABqJ0qmOPDEP6EBhKLppt0/AAAAP/oAAAAAAAAAATkKAABiAgAAerJYO/ggxT/TSoXwkvLdPwAAAD/6AAAAAAAAAAE6CgAAYgIAAIw9Z9C3UcU/QfjuAddD3j8AAAA/GQEAAAAAAAABOwoAAGICAABUr6FhmnnFP74UtwWwft4/AAAAPxkBAAAAAAAAATwKAABiAgAA1AcI75+YxT85MX8JibnePwAAAD8ZAQAAAAAAAAE9CgAAYgIAAB4h3PJ8ocU/PYV2hizp3j8AAAA/KQEAAAAAAAABPgoAAGICAADUBwjvn5jFPz7ZbQPQGN8/AAAAPykBAAAAAAAAAT8KAABiAgAAemMlVgNfxT8+2W0D0BjfPwAAAD9IAQAAAAAAAAFACgAAYgIAAHpjJVYDX8U/PtltA9AY3z8AAAA/SAEAAAAAAAABQQoAAGICAAB6YyVWA1/FPz7ZbQPQGN8/AAAAP1YBAAAAAAAAAUIKAABiAgAAemMlVgNfxT8+2W0D0BjfPwAAAD9WAQAAAAAAAAFDCgAAYgIAAJp8zwj7MsE/VtF29wdx2D8AAAA/AAAAAAAAAAABRAoAAGICAACafM8I+zLBP1bRdvcHcdg/AAAAPxAAAAAAAAAAAUUKAABiAgAAYp/WtOiYwT/gXJ3tdZXYPwAAAD8QAAAAAAAAAAFGCgAAYgIAAARdjVFi28E/SrYPgha32D8AAAA/LwAAAAAAAAABRwoAAGICAACEZsD5cjjCP3qrGVMc09g/AAAAPy8AAAAAAAAAAUgKAABiAgAAJtVDsfe4wj8DN0BJivfYPwAAAD8vAAAAAAAAAAFJCgAAYgIAAO6oF3jwXMM/qvQaocUe2T8AAAA/TgAAAAAAAAABSgoAAGICAACgoqnENA7EPwjfLkPRVtk/AAAAP04AAAAAAAAAAUsKAABiAgAA2EPVg3OgxD9Hl46DD4zZPwAAAD9OAAAAAAAAAAFMCgAAYgIAALDx6sQgN8U/H0pzrFDP2T8AAAA/XgAAAAAAAAABTQoAAGICAACwBFEVQvHFPzJhwJgsGNo/AAAAP14AAAAAAAAAAU4KAABiAgAAUiSh59Gvxj/7pEbP2HHaPwAAAD99AAAAAAAAAAFPCgAAYgIAAFA3Bzjzacc/PbGdjLrW2j8AAAA/fQAAAAAAAAABUAoAAGICAADMotMVGkPIP0FZjIYBNts/AAAAP40AAAAAAAAAAVEKAABiAgAANjReeYwpyT8KnRK9rY/bPwAAAD+NAAAAAAAAAAFSCgAAYgIAAH5gmM2K7Mk/1OCY81np2z8AAAA/nAAAAAAAAAABUwoAAGICAABYv3opQ8HKP7pW04vTRdw/AAAAP5wAAAAAAAAAAVQKAABiAgAA1CpHB2qayz/tn9TZfJHcPwAAAD+sAAAAAAAAAAFVCgAAYgIAAPai/Wb/d8w/PRuKifPf3D8AAAA/rAAAAAAAAAABVgoAAGICAAAs9fVASUjNPzAAIxQCJt0/AAAAP8sAAAAAAAAAAVcKAABiAgAAhvtxD/z9zT+erYwlRnfdPwAAAD/LAAAAAAAAAAFYCgAAYgIAAAS2cdIXmc4/dmBxToe63T8AAAA/2wAAAAAAAAABWQoAAGICAACSSrMP6CbPPy3hoRX7+t0/AAAAP9sAAAAAAAAAAVoKAABiAgAANrk2x2ynzz8FlIY+PD7ePwAAAD/qAAAAAAAAAAFbCgAAYgIAAOwTXb/4E9A/Q0zmfnpz3j8AAAA/6gAAAAAAAAABXAoAAGICAABHuD9YlU3QP2TSkV3rpd4/AAAAPxMBAAAAAAAAAV0KAABiAgAAolwi8TGH0D+FWD08XNjePwAAAD8TAQAAAAAAAAFeCgAAYgIAAAbuJccoutA/p97oGs0K3z8AAAA/EwEAAAAAAAABXwoAAGICAAB0bEraeebQP4sALDajN98/AAAAPzIBAAAAAAAAAWAKAABiAgAAmNGa6e0J0T9R8Lrvq2HfPwAAAD8yAQAAAAAAAAFhCgAAYgIAABcqAXfzKNE/c3ZmzhyU3z8AAAA/MgEAAAAAAAABYgoAAGICAAD7Yp6/5DzRP7+dJAHwst8/AAAAP1EBAAAAAAAAAWMKAABiAgAAqVypfq060T/D8Rt+k+LfPwAAAD9RAQAAAAAAAAFkCgAAYgIAAKlcqX6tOtE/w/EbfpPi3z8AAAA/UQEAAAAAAAABZQoAAGICAACpXKl+rTrRP8PxG36T4t8/AAAAP1EBAAAAAAAAAWYKAABiAgAAqVypfq060T/D8Rt+k+LfPwAAAD9hAQAAAAAAAAFnCgAAYgIAAPCVsSfPosI/MvfTm/MO2D8AAAA/AAAAAAAAAAABaAoAAGICAADwlbEnz6LCPzL305vzDtg/AAAAPx8AAAAAAAAAAWkKAABiAgAA8JWxJ8+iwj8y99Ob8w7YPwAAAD8fAAAAAAAAAAFqCgAAYgIAAPCVsSfPosI/MvfTm/MO2D8AAAA/LwAAAAAAAAABawoAAGICAADKkvpNcfvCP9hgt3aLBtg/AAAAPy8AAAAAAAAAAWwKAABiAgAA7vdKXeUewz+6LgMVvgPYPwAAAD8/AAAAAAAAAAFtCgAAYgIAABRdm2xZQsM/ui4DFb4D2D8AAAA/PwAAAAAAAAABbgoAAGICAAA4wut7zWXDPxTFHzomDNg/AAAAP1cAAAAAAAAAAW8KAABiAgAApEAQjx6Swz9vWzxfjhTYPwAAAD9XAAAAAAAAAAFwCgAAYgIAAMilYJ6StcM/rL+kIika2D8AAAA/VwAAAAAAAAABcQoAAGICAAA2JIWx4+HDP1EpiP3AEdg/AAAAP3YAAAAAAAAAAXIKAABiAgAARq+TRqMSxD8y99Ob8w7YPwAAAD92AAAAAAAAAAFzCgAAYgIAAFg6ottiQ8Q/9pJr2FgJ2D8AAAA/dgAAAAAAAAABdAoAAGICAABY6272bYHEP1EpiP3AEdg/AAAAP5UAAAAAAAAAAXUKAABiAgAA/Kglk+fDxD9DuikLLCjYPwAAAD+VAAAAAAAAAAF2CgAAYgIAAJ5m3C9hBsU/NUvLGJc+2D8AAAA/lQAAAAAAAAABdwoAAGICAADoMH1OSU3FP4FyiUtqXdg/AAAAP6UAAAAAAAAAAXgKAABiAgAAMPsdbTGUxT85n8KVOm7YPwAAAD+lAAAAAAAAAAF5CgAAYgIAAGTrfBFl6MU/z5lHfj182D8AAAA/xAAAAAAAAAABegoAAGICAACc29u1mDzGPwz+r0HYgdg/AAAAP8QAAAAAAAAAAXsKAABiAgAAdtgk3DqVxj9mlMxmQIrYPwAAAD/EAAAAAAAAAAF8CgAAYgIAAJjuQQa69sY/wSrpi6iS2D8AAAA/4wAAAAAAAAABfQoAAGICAACGxcymEELHP9LtPvvgq9g/AAAAP+MAAAAAAAAAAX4KAABiAgAAUOjTUv6nxz/EfuAITMLYPwAAAD/jAAAAAAAAAAF/CgAAYgIAABYL2/7rDcg/tg+CFrfY2D8AAAA/8wAAAAAAAAABgAoAAGICAAA6Ifgoa2/IP4tub8JU7Ng/AAAAP/MAAAAAAAAAAYEKAABiAgAAAkT/1FjVyD+aMcUxjQXZPwAAAD8SAQAAAAAAAAGCCgAAYgIAALaMxAaSSMk/51iDZGAk2T8AAAA/EgEAAAAAAAABgwoAAGICAABs1Yk4y7vJP3HkqVrOSNk/AAAAPyIBAAAAAAAAAYQKAABiAgAAajcjbuE3yj+Cp//JBmLZPwAAAD8iAQAAAAAAAAGFCgAAYgIAAA6mpiVmuMo/dDih13F42T8AAAA/MgEAAAAAAAABhgoAAGICAACyFCrd6jjLP4T79kaqkdk/AAAAPzIBAAAAAAAAAYcKAABiAgAA5rVVnCnLyz93jJhUFajZPwAAAD9RAQAAAAAAAAGICgAAYgIAAHZKl9n5WMw/aR06YoC+2T8AAAA/UQEAAAAAAAABiQoAAGICAADSn0aNodDMPwAYv0qDzNk/AAAAP1EBAAAAAAAAAYoKAABiAgAA0AHgwrdMzT8R2xS6u+XZPwAAAD9wAQAAAAAAAAGLCgAAYgIAAHJwY3o8zc0/qNWZor7z2T8AAAA/cAEAAAAAAAABjAoAAGICAADyKmM9WGjOP9fKo3PED9o/AAAAP3ABAAAAAAAAAY0KAABiAgAAyNh4fgX/zj/JW0WBLybaPwAAAD+AAQAAAAAAAAGOCgAAYgIAAKaGjr+ylc8/u+zmjpo82j8AAAA/gAEAAAAAAAABjwoAAGICAACk+oi7GwvQP619iJwFU9o/AAAAP58BAAAAAAAAAZAKAABiAgAA9rFKF15L0D+A3HVIo2baPwAAAD+fAQAAAAAAAAGRCgAAYgIAAOx19vQOkNA/VTtj9EB62j8AAAA/nwEAAAAAAAABkgoAAGICAACGRoxULtnQP4QwbcVGlto/AAAAP74BAAAAAAAAAZMKAABiAgAAxiMMNrwm0T9Yj1px5KnaPwAAAD++AQAAAAAAAAGUCgAAYgIAAA7urFSkbdE/SiD8fk/A2j8AAAA/vgEAAAAAAAABlQoAAGICAABnko/tQKfRPz2xnYy61to/AAAAP90BAAAAAAAAAZYKAABiAgAAuUlRSYPn0T9OdPP78u/aPwAAAD/dAQAAAAAAAAGXCgAAYgIAAAoBE6XFJ9I/uM1lkJMR2z8AAAA/3QEAAAAAAAABmAoAAGICAABcuNQACGjSPwX1I8NmMNs/AAAAP/0BAAAAAAAAAZkKAABiAgAAU3yA3ris0j9THOL1OU/bPwAAAD/9AQAAAAAAAAGaCgAAYgIAAPY5N3sy79I/vXVUitpw2z8AAAA//QEAAAAAAAABmwoAAGICAACk5A5VBivTP68G9pdFh9s/AAAAPwwCAAAAAAAAAZwKAABiAgAAT4/mLtpm0z8cYGgs5qjbPwAAAD8MAgAAAAAAAAGdCgAAYgIAAKszycd2oNM/peuOIlTN2z8AAAA/LAIAAAAAAAABngoAAGICAACYClRozevTP+Oj7mKSAtw/AAAAPywCAAAAAAAAAZ8KAABiAgAA6sEVxA8s1D/n9+XfNTLcPwAAAD8sAgAAAAAAAAGgCgAAYgIAAOCFwaHAcNQ/UlFYdNZT3D8AAAA/SwIAAAAAAAABoQoAAGICAACMMJl7lKzUP/sOM8wRe9w/AAAAP0sCAAAAAAAAAaIKAABiAgAAJwEv27P11D9laKVgspzcPwAAAD9LAgAAAAAAAAGjCgAAYgIAAMu+5XctONU/K1g0GrvG3D8AAAA/aQIAAAAAAAABpAoAAGICAADBgpFV3nzVPy+sK5de9tw/AAAAP2kCAAAAAAAAAaUKAABiAgAAt0Y9M4/B1T/WaQbvmR3dPwAAAD9pAgAAAAAAAAGmCgAAYgIAAFIX05KuCtY/2b39az1N3T8AAAA/iAIAAAAAAAABpwoAAGICAACsu7UrS0TWP73fQIcTet0/AAAAP4gCAAAAAAAAAagKAABiAgAAUHlsyMSG1j+hAYSi6abdPwAAAD+IAgAAAAAAAAGpCgAAYgIAAPQ2I2U+ydY/hiPHvb/T3T8AAAA/mAIAAAAAAAABqgoAAGICAACFGpiHAxnXP0wTVnfI/d0/AAAAP5gCAAAAAAAAAasKAABiAgAAcfEiKFpk1z/00DDPAyXePwAAAD+3AgAAAAAAAAGsCgAAYgIAALDOognosdc/9yQoTKdU3j8AAAA/twIAAAAAAAABrQoAAGICAAAChmRlKvLXP2F+muBHdt4/AAAAP7cCAAAAAAAAAa4KAABiAgAAXipH/sYr2D/sCcHWtZrePwAAAD/WAgAAAAAAAAGvCgAAYgIAAMO7StS9Xtg/OTF/CYm53j8AAAA/1gIAAAAAAAABsAoAAGICAAC/bBfvyJzYP6OK8Z0p294/AAAAP9YCAAAAAAAAAbEKAABiAgAAJP4axb/P2D9atyro+evePwAAAD/2AgAAAAAAAAGyCgAAYgIAACT+GsW/z9g/Wrcq6Pnr3j8AAAA/9gIAAAAAAAABswoAAGICAAAk/hrFv8/YP1q3Kuj5694/AAAAP/YCAAAAAAAAAbQKAABiAgAAJP4axb/P2D9atyro+evePwAAAD/2AgAAAAAAAAG1CgAAYgIAAEKoDDKa468/qymRH2Ij2j8AAAA/AAAAAAAAAAABtgoAAGICAAD23WsTspyvP0IkFghlMdo/AAAAPx8AAAAAAAAAAbcKAABiAgAA9t1rE7Kcrz9CJBYIZTHaPwAAAD8fAAAAAAAAAAG4CgAAYgIAAB5DvCImwK8/zwM0e3aF2j8AAAA/LgAAAAAAAAABuQoAAGICAABqq8ML+IqvP8LozAWFy9o/AAAAPy4AAAAAAAAAAboKAABiAgAAGuEi7Q9Erz/IkLv/yyrbPwAAAD8+AAAAAAAAAAG7CgAAYgIAALITy/TJVa8/Cp0Sva2P2z8AAAA/TgAAAAAAAAABvAoAAGICAAAa4SLtD0SvP3lKfM7x4Ns/AAAAP04AAAAAAAAAAb0KAABiAgAAaqvDC/iKrz+qk30cmyzcPwAAAD9tAAAAAAAAAAG+CgAAYgIAAPbdaxOynK8/3dx+akR43D8AAAA/bQAAAAAAAAABvwoAAGICAABqq8ML+IqvPznHkgxQsNw/AAAAP20AAAAAAAAAAcAKAABiAgAA9nvS3Zsgrz/CUrkCvtTcPwAAAD+MAAAAAAAAAAHBCgAAYgIAAPZ70t2bIK8/wlK5Ar7U3D8AAAA/jAAAAAAAAAABwgoAAGICAAD2e9LdmyCvP8JSuQK+1Nw/AAAAP4wAAAAAAAAAAcMKAABiAgAA9nvS3Zsgrz/CUrkCvtTcPwAAAD+MAAAAAAAAAAHECgAAYgIAABvTtjrFI74/XONR7ofZ2j8AAAA/AAAAAAAAAAABxQoAAGICAAAb07Y6xSO+P1zjUe6H2do/AAAAPx8AAAAAAAAAAcYKAABiAgAAG9O2OsUjvj9c41Huh9naPwAAAD8fAAAAAAAAAAHHCgAAYgIAABvTtjrFI74/XONR7ofZ2j8AAAA/LwAAAAAAAAAByAoAAGICAAAb07Y6xSO+P1zjUe6H2do/AAAAPy8AAAAAAAAAAckKAABiAgAAG9O2OsUjvj9c41Huh9naPwAAAD8vAAAAAAAAAAHKCgAAYgIAABvTtjrFI74/XONR7ofZ2j8AAAA/LwAAAAAAAAABywoAAGICAAAb07Y6xSO+P1zjUe6H2do/AAAAPz4AAAAAAAAAAcwKAABiAgAAG9O2OsUjvj9c41Huh9naPwAAAD8+AAAAAAAAAAHNCgAAYgIAABvTtjrFI74/XONR7ofZ2j8AAAA/PgAAAAAAAAABzgoAAGICAAAb07Y6xSO+P1zjUe6H2do/AAAAPz4AAAAAAAAAAc8KAABiAgAAG9O2OsUjvj9c41Huh9naPwAAAD9dAAAAAAAAAAHQCgAAYgIAABvTtjrFI74/XONR7ofZ2j8AAAA/XQAAAAAAAAAB0QoAAGICAACrGMWSoO++Pz2xnYy61to/AAAAP5wAAAAAAAAAAdIKAABiAgAAPa0G0HB9vz+XR7qxIt/aPwAAAD+cAAAAAAAAAAHTCgAAYgIAAOYgpIagBcA/1Ksidb3k2j8AAAA/nAAAAAAAAAAB1AoAAGICAABCxYYfPT/AP9SrInW95No/AAAAP6wAAAAAAAAAAdUKAABiAgAAQHZTOkh9wD8vQj+aJe3aPwAAAD+sAAAAAAAAAAHWCgAAYgIAAAjojcsqpcA/bKanXcDy2j8AAAA/uwAAAAAAAAAB1woAAGICAACIQPRYMMTAP7jNZZCTEds/AAAAP7sAAAAAAAAAAdgKAABiAgAArKVEaKTnwD9fi0DozjjbPwAAAD+7AAAAAAAAAAHZCgAAYgIAAJrLAu7v9MA/Y983ZXJo2z8AAAA/2gAAAAAAAAAB2goAAGICAACaywLu7/TAP844qvkSits/AAAAP9oAAAAAAAAAAdsKAABiAgAAvn+G4ljawD8cYGgs5qjbPwAAAD/aAAAAAAAAAAHcCgAAYgIAAPYNTFF2ssA/4k/35e7S2z8AAAA/6gAAAAAAAAAB3QoAAGICAABAdlM6SH3APz46C4j6Ctw/AAAAP+oAAAAAAAAAAd4KAABiAgAAit5aIxpIwD/n9+XfNTLcPwAAAD8JAQAAAAAAAAHfCgAAYgIAAC46eIp9DsA/CH6RvqZk3D8AAAA/CQEAAAAAAAAB4AoAAGICAAAV+YLbB5i/P3PXA1NHhtw/AAAAPxkBAAAAAAAAAeEKAABiAgAAO0ttmloBvz/B/sGFGqXcPwAAAD8ZAQAAAAAAAAHiCgAAYgIAAIcCqGghjr4/aLyc3VXM3D8AAAA/KAEAAAAAAAAB4woAAGICAADzHjNGXD6+PxB6dzWR89w/AAAAPygBAAAAAAAAAeQKAABiAgAArVSSJ3T3vT9doTVoZBLdPwAAAD9HAQAAAAAAAAHlCgAAYgIAAD/WbRQjy70/yPqn/AQ03T8AAAA/RwEAAAAAAAAB5goAAGICAABjivEIjLC9P1/1LOUHQt0/AAAAP1cBAAAAAAAAAecKAABiAgAAY4rxCIywvT/377HNClDdPwAAAD9XAQAAAAAAAAHoCgAAYgIAAGOK8QiMsL0/FiJmL9hS3T8AAAA/ZwEAAAAAAAAB6QoAAGICAABjivEIjLC9PxYiZi/YUt0/AAAAP2cBAAAAAAAAAeoKAABiAgAArQVfQn81vj8WImYv2FLdPwAAAD+GAQAAAAAAAAHrCgAAYgIAAM8bfGz+lr4/NFQakaVV3T8AAAA/hgEAAAAAAAAB7AoAAGICAAAXl+ml8Ru/P7uLSQpwSt0/AAAAP4YBAAAAAAAAAe0KAABiAgAApdz3/cznvz/mLFxe0jbdPwAAAD+WAQAAAAAAAAHuCgAAYgIAABwRAyvUWcA/E85usjQj3T8AAAA/lgEAAAAAAAAB7woAAGICAAAac5xg6tXAP3vT6ckxFd0/AAAAP7UBAAAAAAAAAfAKAABiAgAALK93ELVEwT8hPc2kyQzdPwAAAD+1AQAAAAAAAAHxCgAAYgIAADrrUsB/s8E/p3T8HZQB3T8AAAA/tQEAAAAAAAAB8goAAGICAAC69IVokBDCP5expq5b6Nw/AAAAP9QBAAAAAAAAAfMKAABiAgAAuvSFaJAQwj+XsaauW+jcPwAAAD/UAQAAAAAAAAH0CgAAYgIAALr0hWiQEMI/l7Gmrlvo3D8AAAA/1AEAAAAAAAAB9QoAAGICAAC69IVokBDCP5expq5b6Nw/AAAAP9QBAAAAAAAAAfYKAABiAgAAqD2DBqYfyD+6VtOL00XcPwAAAD8AAAAAAAAAAAH3CgAAYgIAAKg9gwamH8g/ulbTi9NF3D8AAAA/EAAAAAAAAAAB+AoAAGICAACoPYMGph/IP7pW04vTRdw/AAAAPxAAAAAAAAAAAfkKAABiAgAAXIZION+SyD+s53SZPlzcPwAAAD8fAAAAAAAAAAH6CgAAYgIAALgqK9F7zMg/rOd0mT5c3D8AAAA/HwAAAAAAAAAB+woAAGICAABc6OFt9Q7JP3CDDNajVtw/AAAAPz4AAAAAAAAAAfwKAABiAgAASr9sDkxayT+s53SZPlzcPwAAAD8+AAAAAAAAAAH9CgAAYgIAAH6vy7J/rsk/UlFYdNZT3D8AAAA/PgAAAAAAAAAB/goAAGICAAAkbYJP+fDJP5wkHyoGQ9w/AAAAP14AAAAAAAAAAf8KAABiAgAAWF3h8yxFyj9gwLZmaz3cPwAAAD9eAAAAAAAAAAEACwAAYgIAAGro74jsdco/nCQfKgZD3D8AAAA/XgAAAAAAAAABAQsAAGICAAAyWioaz53KP/e6O09uS9w/AAAAP30AAAAAAAAAAQILAABiAgAAapm8o/ezyj9SUVh01lPcPwAAAD99AAAAAAAAAAEDCwAAYgIAAFi/eilDwco/rOd0mT5c3D8AAAA/fQAAAAAAAAABBAsAAGICAABYv3opQ8HKP2IUruMObdw/AAAAP5wAAAAAAAAAAQULAABiAgAAfHP+Haymyj/d3H5qRHjcPwAAAD+cAAAAAAAAAAEGCwAAYgIAAKAnghIVjMo/c9cDU0eG3D8AAAA/nAAAAAAAAAABBwsAAGICAADYtUeBMmTKPwrSiDtKlNw/AAAAP6wAAAAAAAAAAQgLAABiAgAAIh5PagQvyj+EmlnCf5/cPwAAAD+sAAAAAAAAAAEJCwAAYgIAABCTQNVE/sk//GIqSbWq3D8AAAA/ywAAAAAAAAABCgsAAGICAAA2R8TJrePJPw0mgLjtw9w/AAAAP8sAAAAAAAAAAQsLAABiAgAA/gcyQIXNyT8d6dUnJt3cPwAAAD/bAAAAAAAAAAEMCwAAYgIAALbuXTyoxMk/Td7f+Cv53D8AAAA/2wAAAAAAAAABDQsAAGICAAC27l08qMTJP3vT6ckxFd0/AAAAP+oAAAAAAAAAAQ4LAABiAgAAtu5dPKjEyT8wACMUAibdPwAAAD/qAAAAAAAAAAEPCwAAYgIAAP4HMkCFzck/5ixcXtI23T8AAAA/CgEAAAAAAAABEAsAAGICAADsLfDF0NrJP+YsXF7SNt0/AAAAPwoBAAAAAAAAARELAABiAgAANkfEya3jyT9f9SzlB0LdPwAAAD8KAQAAAAAAAAESCwAAYgIAALafKlezAso/2b39az1N3T8AAAA/KQEAAAAAAAABEwsAAGICAADIKjnscjPKP7uLSQpwSt0/AAAAPykBAAAAAAAAARQLAABiAgAA2LVHgTJkyj9Aw3iDOj/dPwAAAD8pAQAAAAAAAAEVCwAAYgIAACCA6J8aq8o/nVmVqKJH3T8AAAA/SAEAAAAAAAABFgsAAGICAABoSom+AvLKP51ZlaiiR90/AAAAP0gBAAAAAAAAARcLAABiAgAAshQq3eo4yz9f9SzlB0LdPwAAAD9IAQAAAAAAAAEYCwAAYgIAAGisIvQYbss/fSfhRtVE3T8AAAA/WAEAAAAAAAABGQsAAGICAAB4NzGJ2J7LP30n4UbVRN0/AAAAP1gBAAAAAAAAARoLAABiAgAA5rVVnCnLyz99J+FG1UTdPwAAAD93AQAAAAAAAAEbCwAAYgIAADDPKaAG1Ms/2b39az1N3T8AAAA/dwEAAAAAAAABHAsAAGICAADS2xMiddjLP1KGzvJyWN0/AAAAP3cBAAAAAAAAAR0LAABiAgAAVIOtlG+5yz+Be9jDeHTdPwAAAD+WAQAAAAAAAAEeCwAAYgIAAOgEiYEejcs/VdrFbxaI3T8AAAA/lgEAAAAAAAABHwsAAGICAAAwbZBq8FfLP4LPz0AcpN0/AAAAP5YBAAAAAAAAASALAABiAgAAnokbSCsIyz/R9o1z78LdPwAAAD+mAQAAAAAAAAEhCwAAYgIAAHxz/h2spso/LeGhFfv63T8AAAA/pgEAAAAAAAABIgsAAGICAACgdrX3CU7KPzE1mZKeKt4/AAAAP8UBAAAAAAAAASMLAABiAgAAJG2CT/nwyT/3JChMp1TePwAAAD/FAQAAAAAAAAEkCwAAYgIAAH6vy7J/rsk/nuICpOJ73j8AAAA/xQEAAAAAAAABJQsAAGICAABsJL0dwH3JPwo8dTiDnd4/AAAAP+QBAAAAAAAAASYLAABiAgAAAqaYCm9RyT+y+U+QvsTePwAAAD/kAQAAAAAAAAEnCwAAYgIAAMpmBoFGO8k/o4rxnSnb3j8AAAA/5AEAAAAAAAABKAsAAGICAADKZgaBRjvJP6OK8Z0p294/AAAAPwQCAAAAAAAAASkLAABiAgAAymYGgUY7yT+jivGdKdvePwAAAD8EAgAAAAAAAAEqCwAAYgIAAMpmBoFGO8k/o4rxnSnb3j8AAAA/BAIAAAAAAAABKwsAAGICAAA6j1GGZ0zRPxrX+jCmdNo/AAAAPwAAAAAAAAAAASwLAABiAgAAOo9RhmdM0T8a1/owpnTaPwAAAD8fAAAAAAAAAAEtCwAAYgIAADqPUYZnTNE/Gtf6MKZ02j8AAAA/HwAAAAAAAAABLgsAAGICAAA6j1GGZ0zRPxrX+jCmdNo/AAAAPx8AAAAAAAAAAS8LAABiAgAAOo9RhmdM0T8a1/owpnTaPwAAAD8/AAAAAAAAAAEwCwAAYgIAADqPUYZnTNE/Gtf6MKZ02j8AAAA/PwAAAAAAAAABMQsAAGICAAAOPeA5mS/RP4eEZELqxdo/AAAAPz8AAAAAAAAAATILAABiAgAAFyoBd/Mo0T8REIs4WOraPwAAAD9eAAAAAAAAAAEzCwAAYgIAAIX3WG85F9E/uM1lkJMR2z8AAAA/XgAAAAAAAAABNAsAAGICAACP5HmskxDRP7whXQ03Qds/AAAAP14AAAAAAAAAATULAABiAgAAmNGa6e0J0T+BEezGP2vbPwAAAD9uAAAAAAAAAAE2CwAAYgIAAPPEsGd/BdE/wMlLB36g2z8AAAA/fQAAAAAAAAABNwsAAGICAABFy6WotgfRPwCCq0e81ds/AAAAP30AAAAAAAAAATgLAABiAgAA6dePKiUM0T9ebL/pxw3cPwAAAD+cAAAAAAAAAAE5CwAAYgIAAI/keayTENE/nCQfKgZD3D8AAAA/nAAAAAAAAAABOgsAAGICAAApBEPxpxvRP/sOM8wRe9w/AAAAP5wAAAAAAAAAATsLAABiAgAAIBcitE0i0T+EmlnCf5/cPwAAAD+sAAAAAAAAAAE8CwAAYgIAAGkw9rcqK9E/OceSDFCw3D8AAAA/rAAAAAAAAAABPQsAAGICAAAEUL/8PjbRP3Yr+8/qtdw/AAAAP8sAAAAAAAAAAT4LAABiAgAA8nV9gopD0T92K/vP6rXcPwAAAD/LAAAAAAAAAAE/CwAAYgIAAOCbOwjWUNE/div7z+q13D8AAAA/ywAAAAAAAAABQAsAAGICAADOwfmNIV7RPznHkgxQsNw/AAAAP+sAAAAAAAAAAUELAABiAgAAX/Shldtv0T/eMHbn56fcPwAAAD/rAAAAAAAAAAFCCwAAYgIAAEQtP97Mg9E/oswNJE2i3D8AAAA/6wAAAAAAAAABQwsAAGICAAB5bNFn9ZnRP0c28f7kmdw/AAAAPwoBAAAAAAAAAUQLAABiAgAAVrhNc4y00T8K0og7SpTcPwAAAD8KAQAAAAAAAAFFCwAAYgIAADrx6rt9yNE/sDtsFuKL3D8AAAA/CgEAAAAAAAABRgsAAGICAAAeKogEb9zRP1WlT/F5g9w/AAAAPxkBAAAAAAAAAUcLAABiAgAAp28Pz8700T83c5uPrIDcPwAAAD8ZAQAAAAAAAAFICwAAYgIAADC1lpkuDdI/nngWp6ly3D8AAAA/OQEAAAAAAAABSQsAAGICAAAT7jPiHyHSP76qygh3ddw/AAAAPzkBAAAAAAAAAUoLAABiAgAAARTyZ2su0j+eeBanqXLcPwAAAD85AQAAAAAAAAFLCwAAYgIAAPgm0SoRNdI/gEZiRdxv3D8AAAA/WAEAAAAAAAABTAsAAGICAABKLcZrSDfSP554Fqepctw/AAAAP1gBAAAAAAAAAU0LAABiAgAASi3Ga0g30j+ARmJF3G/cPwAAAD9YAQAAAAAAAAFOCwAAYgIAAEotxmtIN9I/gEZiRdxv3D8AAAA/aAEAAAAAAAABTwsAAGICAABKLcZrSDfSP4BGYkXcb9w/AAAAP2gBAAAAAAAAAVALAABiAgAASi3Ga0g30j+ARmJF3G/cPwAAAD9oAQAAAAAAAAFRCwAAYgIAAEotxmtIN9I/gEZiRdxv3D8AAAA/aAEAAAAAAAABUgsAAGICAADUwYAbnRHSP8LozAWFy9o/AAAAPwAAAAAAAAAAAVMLAABiAgAA1MGAG50R0j/C6MwFhcvaPwAAAD8QAAAAAAAAAAFUCwAAYgIAAJSVzVQaAtI/1v8Z8mAU2z8AAAA/EAAAAAAAAAABVQsAAGICAACUlc1UGgLSP4+ASrnUVNs/AAAAPx8AAAAAAAAAAVYLAABiAgAAlJXNVBoC0j9HAXuASJXbPwAAAD8fAAAAAAAAAAFXCwAAYgIAAJSVzVQaAtI/1OCY81np2z8AAAA/PwAAAAAAAAABWAsAAGICAACLqKwXwAjSPzQfpBIJUdw/AAAAP04AAAAAAAAAAVkLAABiAgAAMLWWmS4N0j9Jiuh7iMncPwAAAD9OAAAAAAAAAAFaCwAAYgIAACfIdVzUE9I/BF8QwJ853T8AAAA/TgAAAAAAAAABWwsAAGICAAAe21QfehrSP5SSJbBUvd0/AAAAP14AAAAAAAAAAVwLAABiAgAAZ/QoI1cj0j8FlIY+PD7ePwAAAD9eAAAAAAAAAAFdCwAAYgIAAAoBE6XFJ9I/ZNKRXeul3j8AAAA/fQAAAAAAAAABXgsAAGICAAAKAROlxSfSP2TSkV3rpd4/AAAAP30AAAAAAAAAAV8LAABiAgAACgETpcUn0j9k0pFd66XePwAAAD99AAAAAAAAAAFgCwAAYgIAAAoBE6XFJ9I/ZNKRXeul3j8AAAA/fQAAAAAAAAABYQsAAGICAACfgHjZp1C2P3vT6ckxFd0/AAAAPwAAAAAAAAAAAWILAABiAgAAn4B42adQtj970+nJMRXdPwAAAD8QAAAAAAAAAAFjCwAAYgIAAJ+AeNmnULY/e9PpyTEV3T8AAAA/EAAAAAAAAAABZAsAAGICAAAvsyDhYWK2P82ilvZLk90/AAAAPyAAAAAAAAAAAWULAABiAgAAL7Mg4WFitj/R9o1z78LdPwAAAD8gAAAAAAAAAAFmCwAAYgIAAFdnpNXKR7Y/HR5MpsLh3T8AAAA/PwAAAAAAAAABZwsAAGICAABXZ6TVyke2Px0eTKbC4d0/AAAAPz8AAAAAAAAAAWgLAABiAgAAV2ek1cpHtj8dHkymwuHdPwAAAD8/AAAAAAAAAAFpCwAAYgIAAFdnpNXKR7Y/HR5MpsLh3T8AAAA/PwAAAAAAAAABagsAAGICAAAOIc7XhTrEPzcJr5Jzd9o/AAAAPwAAAAAAAAAAAWsLAABiAgAAtC24WfQ+xD+/QN4LPmzaPwAAAD8fAAAAAAAAAAFsCwAAYgIAALQtuFn0PsQ/v0DeCz5s2j8AAAA/HwAAAAAAAAABbQsAAGICAAC0LbhZ9D7EP79A3gs+bNo/AAAAPy8AAAAAAAAAAW4LAABiAgAAtC24WfQ+xD+/QN4LPmzaPwAAAD8vAAAAAAAAAAFvCwAAYgIAALQtuFn0PsQ/v0DeCz5s2j8AAAA/LwAAAAAAAAABcAsAAGICAAC0LbhZ9D7EP79A3gs+bNo/AAAAPy8AAAAAAAAAAXELAABiAgAAtC24WfQ+xD+/QN4LPmzaPwAAAD9OAAAAAAAAAAFyCwAAYgIAALQtuFn0PsQ/v0DeCz5s2j8AAAA/TgAAAAAAAAABcwsAAGICAAC0LbhZ9D7EP79A3gs+bNo/AAAAP04AAAAAAAAAAXQLAABiAgAAjshnSoAbxD+lthikt8jaPwAAAD9tAAAAAAAAAAF1CwAAYgIAAEavk0ajEsQ/TnTz+/Lv2j8AAAA/jQAAAAAAAAABdgsAAGICAABGr5NGoxLEPxNkgrX7Gds/AAAAP40AAAAAAAAAAXcLAABiAgAARq+TRqMSxD+8IV0NN0HbPwAAAD+NAAAAAAAAAAF4CwAAYgIAAKCiqcQ0DsQ/CEkbQApg2z8AAAA/nAAAAAAAAAABeQsAAGICAADsu33IERfEP1Vw2XLdfts/AAAAP5wAAAAAAAAAAXoLAABiAgAA7Lt9yBEXxD+S1EE2eITbPwAAAD+7AAAAAAAAAAF7CwAAYgIAADTVUczuH8Q/Cp0Sva2P2z8AAAA/uwAAAAAAAAABfAsAAGICAAA01VHM7h/EP8DJSwd+oNs/AAAAP8sAAAAAAAAAAX0LAABiAgAAyAf606gxxD/AyUsHfqDbPwAAAD/LAAAAAAAAAAF+CwAAYgIAAPxGjF3RR8Q/7GpeW+CM2z8AAAA/2wAAAAAAAAABfwsAAGICAAB8n/Lq1mbEP3OijdSqgds/AAAAP9sAAAAAAAAAAYALAABiAgAAoARD+kqKxD83PiUREHzbPwAAAD/qAAAAAAAAAAGBCwAAYgIAAA6DZw2ctsQ/oEOgKA1u2z8AAAA/6gAAAAAAAAABggsAAGICAADozuMYM9HEP0WtgwOlZds/AAAAPw8BAAAAAAAAAYMLAABiAgAAVk0ILIT9xD/M5LJ8b1rbPwAAAD8PAQAAAAAAAAGECwAAYgIAAMLLLD/VKcU/6hZn3jxd2z8AAAA/HgEAAAAAAAABhQsAAGICAADUVjvUlFrFP0WtgwOlZds/AAAAPy4BAAAAAAAAAYYLAABiAgAAQtVf5+WGxT+gQ6AoDW7bPwAAAD8uAQAAAAAAAAGHCwAAYgIAAFRgbnylt8U/zjiq+RKK2z8AAAA/LgEAAAAAAAABiAsAAGICAAB6xb6LGdvFP6GXl6Wwnds/AAAAP00BAAAAAAAAAYkLAABiAgAAnCoPm43+xT+zWu0U6bbbPwAAAD9NAQAAAAAAAAGKCwAAYgIAAC5dt6JHEMY/HbRfqYnY2z8AAAA/TQEAAAAAAAABiwsAAGICAADAj1+qASLGPyAIVyYtCNw/AAAAP2wBAAAAAAAAAYwLAABiAgAArrUdME0vxj/IxTF+aC/cPwAAAD9sAQAAAAAAAAGNCwAAYgIAAMCPX6oBIsY/97o7T25L3D8AAAA/bAEAAAAAAAABjgsAAGICAADkQ+OeagfGP461wDdxWdw/AAAAP4wBAAAAAAAAAY8LAABiAgAAwt6Sj/bjxT+eeBanqXLcPwAAAD+MAQAAAAAAAAGQCwAAYgIAAPpsWP4TvMU/N3Obj6yA3D8AAAA/jAEAAAAAAAABkQsAAGICAADo4UlpVIvFP+2f1Nl8kdw/AAAAP6sBAAAAAAAAAZILAABiAgAAMEpRUiZWxT+EmlnCf5/cPwAAAD+rAQAAAAAAAAGTCwAAYgIAAOp/sDM+D8U/V/lGbh2z3D8AAAA/qwEAAAAAAAABlAsAAGICAACgtQ8VVsjEPytYNBq7xtw/AAAAP8oBAAAAAAAAAZULAABiAgAAoARD+kqKxD8rWDQau8bcPwAAAD/KAQAAAAAAAAGWCwAAYgIAAI55NGWLWcQ//7Yhxlja3D8AAAA/ygEAAAAAAAABlwsAAGICAAC0LbhZ9D7EP5expq5b6Nw/AAAAP9oBAAAAAAAAAZgLAABiAgAAIvsPUjotxD9bTT7rwOLcPwAAAD/aAQAAAAAAAAGZCwAAYgIAAI7IZ0qAG8Q/4IRtZIvX3D8AAAA/+QEAAAAAAAABmgsAAGICAABGr5NGoxLEP2i8nN1VzNw/AAAAP/kBAAAAAAAAAZsLAABiAgAARq+TRqMSxD9ovJzdVczcPwAAAD/5AQAAAAAAAAGcCwAAYgIAAEavk0ajEsQ/aLyc3VXM3D8AAAA/+QEAAAAAAAABnQsAAGICAABGr5NGoxLEP2i8nN1VzNw/AAAAP/kBAAAAAAAAAZ4LAABiAgAAoARD+kqKxD/BlNWI4ZvaPwAAAD8AAAAAAAAAAAGfCwAAYgIAAKAEQ/pKisQ/wZTViOGb2j8AAAA/HwAAAAAAAAABoAsAAGICAACgBEP6SorEP8GU1Yjhm9o/AAAAPx8AAAAAAAAAAaELAABiAgAAoARD+kqKxD/BlNWI4ZvaPwAAAD8fAAAAAAAAAAGiCwAAYgIAAKAEQ/pKisQ/wZTViOGb2j8AAAA/PgAAAAAAAAABowsAAGICAACgBEP6SorEP8GU1Yjhm9o/AAAAPz4AAAAAAAAAAaQLAABiAgAAoARD+kqKxD/BlNWI4ZvaPwAAAD8+AAAAAAAAAAGlCwAAYgIAAI7bzZqh1cQ/3XKSbQtv2j8AAAA/XQAAAAAAAAABpgsAAGICAAAymYQ3GxjFPxrX+jCmdNo/AAAAP10AAAAAAAAAAacLAABiAgAAaInj205sxT83Ca+Sc3faPwAAAD9dAAAAAAAAAAGoCwAAYgIAAJ55QoCCwMU/NwmvknN32j8AAAA/fQAAAAAAAAABqQsAAGICAAAKqTOu3irGP1U7Y/RAeto/AAAAP30AAAAAAAAAAaoLAABiAgAAZP7iYYaixj/PAzR7doXaPwAAAD+MAAAAAAAAAAGrCwAAYgIAAHQ6vhFREcc/DGicPhGL2j8AAAA/jAAAAAAAAAABrAsAAGICAAB0Or4RURHHPwxonD4Ri9o/AAAAP5wAAAAAAAAAAa0LAABiAgAAdDq+EVERxz8MaJw+EYvaPwAAAD+cAAAAAAAAAAGuCwAAYgIAAHQ6vhFREcc/DGicPhGL2j8AAAA/qwAAAAAAAAABrwsAAGICAADI2Hh+Bf/OP5wkHyoGQ9w/AAAAPwAAAAAAAAAAAbALAABiAgAAyNh4fgX/zj+cJB8qBkPcPwAAAD8fAAAAAAAAAAGxCwAAYgIAAMjYeH4F/84/nCQfKgZD3D8AAAA/HwAAAAAAAAABsgsAAGICAADI2Hh+Bf/OP5wkHyoGQ9w/AAAAPx8AAAAAAAAAAbMLAABiAgAAyNh4fgX/zj+cJB8qBkPcPwAAAD8uAAAAAAAAAAG0CwAAYgIAAMjYeH4F/84/nCQfKgZD3D8AAAA/LgAAAAAAAAABtQsAAGICAABIMd8LCx7PPw9FAbf07ts/AAAAP04AAAAAAAAAAbYLAABiAgAAXAshhr8Qzz+VKDmzG7TbPwAAAD9OAAAAAAAAAAG3CwAAYgIAALb+NgRRDM8/rwb2l0WH2z8AAAA/TgAAAAAAAAABuAsAAGICAABIMd8LCx7PPyZ7z6HXYts/AAAAP20AAAAAAAAAAbkLAABiAgAA3GOHE8Uvzz+8IV0NN0HbPwAAAD9tAAAAAAAAAAG6CwAAYgIAACR9WxeiOM8/BfUjw2Yw2z8AAAA/bQAAAAAAAAABuwsAAGICAAASoxmd7UXPP4wsUzwxJds/AAAAP4wAAAAAAAAAAbwLAABiAgAAtq8DH1xKzz9PyOp4lh/bPwAAAD+MAAAAAAAAAAG9CwAAYgIAABKjGZ3tRc8/T8jqeJYf2z8AAAA/jAAAAAAAAAABvgsAAGICAAASoxmd7UXPP0/I6niWH9s/AAAAP4wAAAAAAAAAAb8LAABiAgAAJH1bF6I4zz9PyOp4lh/bPwAAAD+MAAAAAAAAAAHACwAAYgIAACR9WxeiOM8/T8jqeJYf2z8AAAA/jAAAAAAAAAABwQsAAGICAAAkfVsXojjPP0/I6niWH9s/AAAAP5wAAAAAAAAAAcILAABiAgAAJH1bF6I4zz9PyOp4lh/bPwAAAD+cAAAAAAAAAAHDCwAAYgIAACR9WxeiOM8/T8jqeJYf2z8AAAA/uwAAAAAAAAABxAsAAGICAADwjPxybuTOP7whXQ03Qds/AAAAP9oAAAAAAAAAAcULAABiAgAAFEGAZ9fJzj+8IV0NN0HbPwAAAD/aAAAAAAAAAAHGCwAAYgIAADj1A1xAr84/NOotlGxM2z8AAAA/+gAAAAAAAAABxwsAAGICAABgqYdQqZTOP3FOllcHUts/AAAAP/oAAAAAAAAAAcgLAABiAgAAcoPJyl2Hzj8ISRtACmDbPwAAAD/6AAAAAAAAAAHJCwAAYgIAAMp230jvgs4/Ra2DA6Vl2z8AAAA/CQEAAAAAAAABygsAAGICAACEXQtFEnrOP/rZvE11dts/AAAAPwkBAAAAAAAAAcsLAABiAgAAcoPJyl2Hzj8pz8Yee5LbPwAAAD8oAQAAAAAAAAHMCwAAYgIAALicnc46kM4/g2XjQ+Oa2z8AAAA/KAEAAAAAAAABzQsAAGICAADy2y9YY6bOP/4ttMoYpts/AAAAPygBAAAAAAAAAc4LAABiAgAA4AHu3a6zzj/RjKF2trnbPwAAAD9IAQAAAAAAAAHPCwAAYgIAAHA0luVoxc4/SlVy/evE2z8AAAA/SAEAAAAAAAAB0AsAAGICAABeWlRrtNLOP4e52sCGyts/AAAAP0gBAAAAAAAAAdELAABiAgAAOKbQdkvtzj/iT/fl7tLbPwAAAD9nAQAAAAAAAAHSCwAAYgIAABTyTILiB88/eUp8zvHg2z8AAAA/ZwEAAAAAAAAB0wsAAGICAACSSrMP6CbPPy53tRjC8ds/AAAAP2cBAAAAAAAAAdQLAABiAgAAtq8DH1xKzz8B1qLEXwXcPwAAAD+GAQAAAAAAAAHVCwAAYgIAAEriqyYWXM8/IAhXJi0I3D8AAAA/hgEAAAAAAAAB1gsAAGICAAASVOa3+IPPP/VmRNLKG9w/AAAAP4YBAAAAAAAAAdcLAABiAgAA7J9iw4+ezz/n9+XfNTLcPwAAAD+WAQAAAAAAAAHYCwAAYgIAABQFs9IDws8/NB+kEglR3D8AAAA/lgEAAAAAAAAB2QsAAGICAACQXRlgCeHPPwh+kb6mZNw/AAAAP7UBAAAAAAAAAdoLAABiAgAAbKmVa6D7zz+eeBanqXLcPwAAAD+1AQAAAAAAAAHbCwAAYgIAAP7tnjmtBtA/kgm4tBSJ3D8AAAA/tQEAAAAAAAAB3AsAAGICAACk+oi7GwvQP4SaWcJ/n9w/AAAAP9QBAAAAAAAAAd0LAABiAgAA9QB+/FIN0D/QwRf1Ur7cPwAAAD/UAQAAAAAAAAHeCwAAYgIAAPUAfvxSDdA/4IRtZIvX3D8AAAA/1AEAAAAAAAAB3wsAAGICAACt56n4dQTQP4lCSLzG/tw/AAAAP/QBAAAAAAAAAeALAABiAgAAfoPX5VTuzz/WaQbvmR3dPwAAAD/0AQAAAAAAAAHhCwAAYgIAAOxQL96a3M8/qsjzmjcx3T8AAAA/9AEAAAAAAAAB4gsAAGICAABs+MhQlb3PPxYiZi/YUt0/AAAAPxMCAAAAAAAAAeMLAABiAgAApoaOv7KVzz8m5bueEGzdPwAAAD8iAgAAAAAAAAHkCwAAYgIAAIAhPrA+cs8/NqgRDkmF3T8AAAA/IgIAAAAAAAAB5QsAAGICAAAAydciOVPPP+vUSlgZlt0/AAAAPyICAAAAAAAAAeYLAABiAgAAgnBxlTM0zz8oObMbtJvdPwAAAD8iAgAAAAAAAAHnCwAAYgIAAKQk9YmcGc8/ZJ0b306h3T8AAAA/QgIAAAAAAAAB6AsAAGICAAAmzI78lvrOP4LPz0AcpN0/AAAAP0ICAAAAAAAAAekLAABiAgAASoAS8f/fzj/r1EpYGZbdPwAAAD9CAgAAAAAAAAHqCwAAYgIAAHA0luVoxc4/+UOpSq5/3T8AAAA/YQIAAAAAAAAB6wsAAGICAAA49QNcQK/OP60c6xfbYN0/AAAAP2ECAAAAAAAAAewLAABiAgAAlOgZ2tGqzj99J+FG1UTdPwAAAD9hAgAAAAAAAAHtCwAAYgIAAAS2cdIXmc4/IpHEIW083T8AAAA/cQIAAAAAAAAB7gsAAGICAAC4nJ3OOpDOP/SbulBnIN0/AAAAP3ECAAAAAAAAAe8LAABiAgAApsJbVIadzj8hPc2kyQzdPwAAAD+QAgAAAAAAAAHwCwAAYgIAAIIO2F8duM4/L6wrl1723D8AAAA/kAIAAAAAAAAB8QsAAGICAABeWlRrtNLOP+CEbWSL19w/AAAAP5ACAAAAAAAAAfILAABiAgAASoAS8f/fzj+zj2OThbvcPwAAAD+vAgAAAAAAAAHzCwAAYgIAACbMjvyW+s4/oswNJE2i3D8AAAA/rwIAAAAAAAAB9AsAAGICAABIMd8LCx7PP7A7bBbii9w/AAAAP68CAAAAAAAAAfULAABiAgAAyolFmRA9zz++qsoId3XcPwAAAD/OAgAAAAAAAAH2CwAAYgIAABJU5rf4g88/yxkp+wtf3D8AAAA/zgIAAAAAAAAB9wsAAGICAAAUBbPSA8LPP37yasg4QNw/AAAAP84CAAAAAAAAAfgLAABiAgAAbKmVa6D7zz8TmfgzmB7cPwAAAD/uAgAAAAAAAAH5CwAAYgIAAOwTXb/4E9A/D0UBt/Tu2z8AAAA/7gIAAAAAAAAB+gsAAGICAAAjU+9IISrQPzzmEwtX29s/AAAAP+4CAAAAAAAAAfsLAABiAgAAtYWXUNs70D+VKDmzG7TbPwAAAD/9AgAAAAAAAAH8CwAAYgIAAJq+NJnMT9A/GAxxr0J52z8AAAA//QIAAAAAAAAB/QsAAGICAADj1widqVjQP0FZjIYBNts/AAAAPxwDAAAAAAAAAf4LAABiAgAAkNETXHJW0D9ABZUJXgbbPwAAAD8cAwAAAAAAAAH/CwAAYgIAAKOrVdYmSdA/ehUGUFXc2j8AAAA/HAMAAAAAAAABAAwAAGICAABjf6IPpDnQP2hSsOAcw9o/AAAAPzwDAAAAAAAAAQEMAABiAgAAfkYFx7Il0D+V88I0f6/aPwAAAD88AwAAAAAAAAECDAAAYgIAAP7tnjmtBtA/WI9aceSp2j8AAAA/PAMAAAAAAAABAwwAAGICAAC2EZ1UcsbPP5XzwjR/r9o/AAAAP1sDAAAAAAAAAQQMAABiAgAAJC4oMq12zz+zJXeWTLLaPwAAAD9bAwAAAAAAAAEFDAAAYgIAACR9WxeiOM8/pbYYpLfI2j8AAAA/WwMAAAAAAAABBgwAAGICAADasrr4ufHOP3tp/cz4C9s/AAAAP2sDAAAAAAAAAQcMAABiAgAAyiesY/rAzj/62bxNdXbbPwAAAD9rAwAAAAAAAAEIDAAAYgIAAMonrGP6wM4/+tm8TXV22z8AAAA/igMAAAAAAAABCQwAAGICAADKJ6xj+sDOP/rZvE11dts/AAAAP4oDAAAAAAAAAQoMAABiAgAAyiesY/rAzj/62bxNdXbbPwAAAD+KAwAAAAAAAAELDAAAYgIAAD49kRj6F9Y/aFKw4BzD2j8AAAA/AAAAAAAAAAABDAwAAGICAAA+PZEY+hfWP2hSsOAcw9o/AAAAPxAAAAAAAAAAAQ0MAABiAgAAPj2RGPoX1j9oUrDgHMPaPwAAAD8QAAAAAAAAAAEODAAAYgIAAD49kRj6F9Y/aFKw4BzD2j8AAAA/HwAAAAAAAAABDwwAAGICAAA+PZEY+hfWP2hSsOAcw9o/AAAAPx8AAAAAAAAAARAMAABiAgAAPj2RGPoX1j9oUrDgHMPaPwAAAD8fAAAAAAAAAAERDAAAYgIAAD49kRj6F9Y/aFKw4BzD2j8AAAA/HwAAAAAAAAABEgwAAGICAAA+PZEY+hfWP2hSsOAcw9o/AAAAPz8AAAAAAAAAARMMAABiAgAAPj2RGPoX1j9oUrDgHMPaPwAAAD8/AAAAAAAAAAEUDAAAYgIAAD49kRj6F9Y/aFKw4BzD2j8AAAA/PwAAAAAAAAABFQwAAGICAACAuHfEcenVP+016NxDiNo/AAAAP14AAAAAAAAAARYMAABiAgAAQIzE/e7Z1T+Sn8u323/aPwAAAD99AAAAAAAAAAEXDAAAYgIAALdGPTOPwdU/zwM0e3aF2j8AAAA/fQAAAAAAAAABGAwAAGICAACAB6upZqvVP0fMBAKskNo/AAAAP30AAAAAAAAAARkMAABiAgAAUrU5XZiO1T+EMG3FRpbaPwAAAD+NAAAAAAAAAAEaDAAAYgIAANNc08+Sb9U/lfPCNH+v2j8AAAA/jQAAAAAAAAABGwwAAGICAAAC/ncBVk7VPyvuRx2Cvdo/AAAAP5wAAAAAAAAAARwMAABiAgAA1KsGtYcx1T+2eW4T8OHaPwAAAD+sAAAAAAAAAAEdDAAAYgIAAKdZlWi5FNU/1v8Z8mAU2z8AAAA/rAAAAAAAAAABHgwAAGICAABnLeKhNgXVP7whXQ03Qds/AAAAP8sAAAAAAAAAAR8MAABiAgAAHhQOnln81D+9dVSK2nDbPwAAAD/LAAAAAAAAAAEgDAAAYgIAACcBL9uz9dQ//i20yhim2z8AAAA/ywAAAAAAAAABIQwAAGICAADLDRldIvrUPwCCq0e81ds/AAAAP+sAAAAAAAAAASIMAABiAgAAwyD4H8gA1T/jo+5ikgLcPwAAAD/rAAAAAAAAAAEjDAAAYgIAAF5AwWTcC9U/MsuslWUh3D8AAAA/6wAAAAAAAAABJAwAAGICAABLZn/qJxnVP6qTfRybLNw/AAAAP/oAAAAAAAAAASUMAABiAgAA3Zgn8uEq1T8kXE6j0DfcPwAAAD/6AAAAAAAAAAEmDAAAYgIAABPYuXsKQdU/yMUxfmgv3D8AAAA/GQEAAAAAAAABJwwAAGICAACTMCAJEGDVP9Y0kHD9GNw/AAAAPxkBAAAAAAAAASgMAABiAgAAym+ykjh21T8PRQG39O7bPwAAAD8ZAQAAAAAAAAEpDAAAYgIAAPjBI98Gk9U/lSg5sxu02z8AAAA/OQEAAAAAAAABKgwAAGICAADb+sAn+KbVPzc+JREQfNs/AAAAPzkBAAAAAAAAASsMAABiAgAAbi1pL7K41T8jJ9gkNDPbPwAAAD85AQAAAAAAAAEsDAAAYgIAAABgETdsytU/TnTz+/Lv2j8AAAA/WAEAAAAAAAABLQwAAGICAAA2n6PAlODVPw28k7u0uto/AAAAP1gBAAAAAAAAAS4MAABiAgAAbd41Sr321T9m/rhjeZPaPwAAAD9YAQAAAAAAAAEvDAAAYgIAAK0K6RBABtY/3XKSbQtv2j8AAAA/dwEAAAAAAAABMAwAAGICAABJKrJVVBHWPzS1txXQR9o/AAAAP3cBAAAAAAAAATEMAABiAgAAPj2RGPoX1j8GwK1EyivaPwAAAD93AQAAAAAAAAEyDAAAYgIAAJJDhlkxGtY/UJN0+vka2j8AAAA/hwEAAAAAAAABMwwAAGICAADsNpzXwhXWP7mY7xH3DNo/AAAAP4cBAAAAAAAAATQMAABiAgAA7Dac18IV1j+5mO8R9wzaPwAAAD+mAQAAAAAAAAE1DAAAYgIAAOw2nNfCFdY/uZjvEfcM2j8AAAA/pgEAAAAAAAABNgwAAGICAACbMKeWixPWP7mY7xH3DNo/AAAAP7YBAAAAAAAAATcMAABiAgAA7Dac18IV1j+OS9Q6OFDaPwAAAD+2AQAAAAAAAAE4DAAAYgIAAJswp5aLE9Y/Gtf6MKZ02j8AAAA/xQEAAAAAAAABOQwAAGICAADsNpzXwhXWP8GU1Yjhm9o/AAAAP8UBAAAAAAAAAToMAABiAgAA7Dac18IV1j/hGoFnUs7aPwAAAD/lAQAAAAAAAAE7DAAAYgIAAOw2nNfCFdY/IdPgp5AD2z8AAAA/5QEAAAAAAAABPAwAAGICAACSQ4ZZMRrWP1+LQOjOONs/AAAAP+UBAAAAAAAAAT0MAABiAgAAkkOGWTEa1j/cpwjsp3PbPwAAAD/0AQAAAAAAAAE+DAAAYgIAADVQcNufHtY/WMTQ74Cu2z8AAAA/9AEAAAAAAAABPwwAAGICAACJVmUc1yDWP9TgmPNZ6ds/AAAAPxMCAAAAAAAAAUAMAABiAgAA2lxaXQ4j1j9uLxVZACfcPwAAAD8TAgAAAAAAAAFBDAAAYgIAACxjT55FJdY/JrBFIHRn3D8AAAA/EwIAAAAAAAABQgwAAGICAADRbzkgtCnWP0c28f7kmdw/AAAAPzMCAAAAAAAAAUMMAABiAgAAI3YuYesr1j9Jiuh7iMncPwAAAD8zAgAAAAAAAAFEDAAAYgIAAMmCGONZMNY/Td7f+Cv53D8AAAA/MwIAAAAAAAABRQwAAGICAADJghjjWTDWPxPObrI0I90/AAAAP1ICAAAAAAAAAUYMAABiAgAAyYIY41kw1j+dWZWookfdPwAAAD9SAgAAAAAAAAFHDAAAYgIAAMmCGONZMNY/j+o2tg1e3T8AAAA/UgIAAAAAAAABSAwAAGICAADJghjjWTDWP0QXcADebt0/AAAAP2ICAAAAAAAAAUkMAABiAgAAI3YuYesr1j9jSSRiq3HdPwAAAD9iAgAAAAAAAAFKDAAAYgIAACN2LmHrK9Y/Y0kkYqtx3T8AAAA/YgIAAAAAAAABSwwAAGICAAAjdi5h6yvWP2NJJGKrcd0/AAAAP2ICAAAAAAAAAUwMAABiAgAAI3YuYesr1j9jSSRiq3HdPwAAAD+BAgAAAAAAAAFNDAAAYgIAAPFNtJv/cLM/5qD8uJBQ4D8AAAA/AAAAAAAAAAABTgwAAGICAABhaj95OiGzP9eHIggqT+A/AAAAPx8AAAAAAAAAAU8MAABiAgAAYWo/eTohsz/XhyIIKk/gPwAAAD8fAAAAAAAAAAFQDAAAYgIAAGFqP3k6IbM/14ciCCpP4D8AAAA/HwAAAAAAAAABUQwAAGICAABhGwyURV+zP+r08zU0gOA/AAAAPy0AAAAAAAAAAVIMAABiAgAAFQI4kGhWsz/6t0mlbJngPwAAAD8tAAAAAAAAAAFTDAAAYgIAAM/oY4yLTbM/GZR5xQu04D8AAAA/TAAAAAAAAAABVAwAAGICAACngxN9FyqzP3fUEalF1OA/AAAAP0wAAAAAAAAAAVUMAABiAgAAF6CeWlLasj+kyRt6S/DgPwAAAD9cAAAAAAAAAAFWDAAAYgIAABfv0T9HnLI/ag8vdYIC4T8AAAA/XAAAAAAAAAABVwwAAGICAABjpgwODimyPxAjjg7sEeE/AAAAP2sAAAAAAAAAAVgMAABiAgAAr11H3NS1sT+XBDlGiB7hPwAAAD9rAAAAAAAAAAFZDAAAYgIAABt60rkPZrE/L/+9Loss4T8AAAA/igAAAAAAAAABWgwAAGICAADTrzGbJx+xP3x8AKOMM+E/AAAAP4oAAAAAAAAAAVsMAABiAgAA+bLodIXGsD/mK/d4Wz3hPwAAAD+KAAAAAAAAAAFcDAAAYgIAAI00xGE0mrA/IpBfPPZC4T8AAAA/mgAAAAAAAAABXQwAAGICAACx6EdWnX+wP170x/+QSOE/AAAAP5oAAAAAAAAAAV4MAABiAgAAac9zUsB2sD9uDaKw90nhPwAAAD+aAAAAAAAAAAFfDAAAYgIAAEEb8F1XkbA/T9vtTipH4T8AAAA/uQAAAAAAAAABYAwAAGICAADV/mSAHOGwPxR3hYuPQeE/AAAAP8kAAAAAAAAAAWEMAABiAgAAHckFnwQosT/XEh3I9DvhPwAAAD/JAAAAAAAAAAFiDAAAYgIAANMRy9A9m7E/qceOtcA34T8AAAA/2QAAAAAAAAABYwwAAGICAABjpgwODimyP2xjJvIlMuE/AAAAP9kAAAAAAAAAAWQMAABiAgAAPVQiT7u/sj98fACjjDPhPwAAAD/4AAAAAAAAAAFlDAAAYgIAAGEbDJRFX7M/qceOtcA34T8AAAA/+AAAAAAAAAABZgwAAGICAACllnnNOOSzPzGpOe1cROE/AAAAP/gAAAAAAAAAAWcMAABiAgAAgZPC89o8tD+MP1YSxUzhPwAAAD8XAQAAAAAAAAFoDAAAYgIAAMldYxLDg7Q/9u5M6JNW4T8AAAA/FwEAAAAAAAABaQwAAGICAACB9Vsp8bi0P5wCrIH9ZeE/AAAAPxcBAAAAAAAAAWoMAABiAgAA63OAPELltD8z/TBqAHThPwAAAD82AQAAAAAAAAFrDAAAYgIAAOtzgDxC5bQ/+EJEZTeG4T8AAAA/NgEAAAAAAAABbAwAAGICAAClWqw4Zdy0P76IV2BumOE/AAAAPzYBAAAAAAAAAW0MAABiAgAAgfVbKfG4tD+CzmpbparhPwAAAD9GAQAAAAAAAAFuDAAAYgIAABN3NxagjLQ/RxR+Vty84T8AAAA/RgEAAAAAAAABbwwAAGICAAAVxmr7lE60P0i++RSu1OE/AAAAP2UBAAAAAAAAAXAMAABiAgAAgeL12M/+sz8qNsFxsunhPwAAAD9lAQAAAAAAAAFxDAAAYgIAAPH+gLYKr7M/wjBGWrX34T8AAAA/ZQEAAAAAAAABcgwAAGICAADP6GOMi02zPy3gPDCEAeI/AAAAP4QBAAAAAAAAAXMMAABiAgAAz4bKVnXRsj9qRKXzHgfiPwAAAD+EAQAAAAAAAAF0DAAAYgIAAK2/4BHrMbI/pqgNt7kM4j8AAAA/hAEAAAAAAAABdQwAAGICAABB3yLJg4mxP7bB52cgDuI/AAAAP5QBAAAAAAAAAXYMAABiAgAAaYBAbcu0sD+mqA23uQziPwAAAD+UAQAAAAAAAAF3DAAAYgIAALGGriCHA7A/l48zBlML4j8AAAA/swEAAAAAAAABeAwAAGICAABqSSrW4Q6vP5ePMwZTC+I/AAAAP7MBAAAAAAAAAXkMAABiAgAA+refcm8orj+IdllV7AniPwAAAD+zAQAAAAAAAAF6DAAAYgIAALaLZR5xZa0/akSl8x4H4j8AAAA/0wEAAAAAAAABewwAAGICAACSxHvZ5sWsPzz5FuHqAuI/AAAAP9MBAAAAAAAAAXwMAABiAgAAApLT0Sy0rD/RSSALHPnhPwAAAD/TAQAAAAAAAAF9DAAAYgIAAAKS09EstKw/0UkgCxz54T8AAAA/8gEAAAAAAAABfgwAAGICAAACktPRLLSsP9FJIAsc+eE/AAAAP/IBAAAAAAAAAX8MAABiAgAAApLT0Sy0rD/RSSALHPnhPwAAAD/yAQAAAAAAAAGADAAAYgIAAKdHRuhDIrQ/BdOwGl5T4D8AAAA/AAAAAAAAAAABgQwAAGICAACnR0boQyK0PwXTsBpeU+A/AAAAPxAAAAAAAAAAAYIMAABiAgAAp0dG6EMitD8F07AaXlPgPwAAAD8QAAAAAAAAAAGDDAAAYgIAAKdHRuhDIrQ/BdOwGl5T4D8AAAA/LwAAAAAAAAABhAwAAGICAACn5ayyLaazP078+xG8KuA/AAAAPy8AAAAAAAAAAYUMAABiAgAAg4Bco7mCsz8hsW3/hybgPwAAAD8/AAAAAAAAAAGGDAAAYgIAAGEbDJRFX7M/An+5nboj4D8AAAA/PwAAAAAAAAABhwwAAGICAACngxN9FyqzP/Nl3+xTIuA/AAAAP04AAAAAAAAAAYgMAABiAgAAPVQiT7u/sj/kTAU87SDgPwAAAD9OAAAAAAAAAAGJDAAAYgIAAM8kMSFfVbI/IbFt/4cm4D8AAAA/bgAAAAAAAAABigwAAGICAAD1dhvgsb6xP3xHiiTwLuA/AAAAP24AAAAAAAAAAYsMAABiAgAAZeLZouEwsT/W3aZJWDfgPwAAAD9uAAAAAAAAAAGMDAAAYgIAAGmAQG3LtLA/btgrMltF4D8AAAA/fQAAAAAAAAABjQwAAGICAADX6/4v+yawPzIePy2SV+A/AAAAP40AAAAAAAAAAY4MAABiAgAAaqvDC/iKrz81yLrrY2/gPwAAAD+NAAAAAAAAAAGPDAAAYgIAAB5/ibf5x64/vlPh4dGT4D8AAAA/rAAAAAAAAAABkAwAAGICAAD6GTmohaSuP4NDcJvaveA/AAAAP6wAAAAAAAAAAZEMAABiAgAAHn+Jt/nHrj9pZbO2sOrgPwAAAD+sAAAAAAAAAAGSDAAAYgIAAGpJKtbhDq8/Hzxov1IT4T8AAAA/vAAAAAAAAAABkwwAAGICAACudWQq4NGvP04xcpBYL+E/AAAAP7wAAAAAAAAAAZQMAABiAgAArnVkKuDRrz9OMXKQWC/hPwAAAD/bAAAAAAAAAAGVDAAAYgIAAK51ZCrg0a8/TjFykFgv4T8AAAA/2wAAAAAAAAABlgwAAGICAACudWQq4NGvP04xcpBYL+E/AAAAP9sAAAAAAAAAAZcMAABiAgAA+mxY/hO8xT/GGlHaHx7gPwAAAD8AAAAAAAAAAAGYDAAAYgIAAPpsWP4TvMU/xhpR2h8e4D8AAAA/DwAAAAAAAAABmQwAAGICAACutR0wTS/GP8YaUdofHuA/AAAAPw8AAAAAAAAAAZoMAABiAgAAdtgk3DqVxj9O/PsRvCrgPwAAAD8uAAAAAAAAAAGbDAAAYgIAAMCixfoi3MY/uKvy54o04D8AAAA/LgAAAAAAAAABnAwAAGICAADiBxYKl//GP37xBePBRuA/AAAAPy4AAAAAAAAAAZ0MAABiAgAA0C3Uj+IMxz+OtFtS+l/gPwAAAD8+AAAAAAAAAAGeDAAAYgIAACwh6g10CMc/+Q3O5pqB4D8AAAA/PgAAAAAAAAABnwwAAGICAADiBxYKl//GP84WN1EKreA/AAAAP10AAAAAAAAAAaAMAABiAgAACLyZ/v/kxj/BUVQdR9vgPwAAAD9dAAAAAAAAAAGhDAAAYgIAAAYLzeP0psY/PMSgYk7+4D8AAAA/XQAAAAAAAAABogwAAGICAAAcNEJDnlvGP4jrXpUhHeE/AAAAP30AAAAAAAAAAaMMAABiAgAAilDNINkLxj9dSkxBvzDhPwAAAD99AAAAAAAAAAGkDAAAYgIAALBThPo2s8U/FHeFi49B4T8AAAA/fQAAAAAAAAABpQwAAGICAAAecA/YcWPFP8mjvtVfUuE/AAAAP5wAAAAAAAAAAaYMAABiAgAA6n+wMz4PxT/2mMimZW7hPwAAAD+cAAAAAAAAAAGnDAAAYgIAAETC+ZbEzMQ/2RCQA2qD4T8AAAA/nAAAAAAAAAABqAwAAGICAAB8UL8F4qTEPxZ1+MYEieE/AAAAP7sAAAAAAAAAAakMAABiAgAARhEtfLmOxD9i8jo7BpDhPwAAAD+7AAAAAAAAAAGqDAAAYgIAAKAEQ/pKisQ/cQsV7GyR4T8AAAA/uwAAAAAAAAABqwwAAGICAABGES18uY7EP5A9yU06lOE/AAAAP7sAAAAAAAAAAawMAABiAgAAMjfrAQWcxD9i8jo7BpDhPwAAAD/LAAAAAAAAAAGtDAAAYgIAAA6DZw2ctsQ/RMCG2TiN4T8AAAA/ywAAAAAAAAABrgwAAGICAAAOg2cNnLbEP0TAhtk4jeE/AAAAP+oAAAAAAAAAAa8MAABiAgAADOUAQ7IyxT/K97VSA4LhPwAAAD/qAAAAAAAAAAGwDAAAYgIAAIzuM+vCj8U/cGGZLZt54T8AAAA/+gAAAAAAAAABsQwAAGICAAD4HSUZH/rFP/aYyKZlbuE/AAAAP/oAAAAAAAAAAbIMAABiAgAA5KV81ICDxj+7NGDjymjhPwAAAD8ZAQAAAAAAAAGzDAAAYgIAAIYUAIwFBMc/nAKsgf1l4T8AAAA/GQEAAAAAAAABtAwAAGICAACYUNs70HLHP0Fsj1yVXeE/AAAAPygBAAAAAAAAAbUMAABiAgAABIDMaSzdxz8ECCeZ+lfhPwAAAD8oAQAAAAAAAAG2DAAAYgIAAISJ/xE9Osg/fSZ8YV5L4T8AAAA/OAEAAAAAAAABtwwAAGICAABchkg435LIP/VE0SnCPuE/AAAAPzgBAAAAAAAAAbgMAABiAgAAXIZION+SyD/1RNEpwj7hPwAAAD9XAQAAAAAAAAG5DAAAYgIAAFyGSDjfksg/9UTRKcI+4T8AAAA/VwEAAAAAAAABugwAAGICAABchkg435LIP/VE0SnCPuE/AAAAP1cBAAAAAAAAAbsMAABiAgAAjpVGx55O0T8WlgaKlmzgPwAAAD8AAAAAAAAAAAG8DAAAYgIAAI6VRseeTtE/FpYGipZs4D8AAAA/DwAAAAAAAAABvQwAAGICAACOlUbHnk7RPxaWBoqWbOA/AAAAPw8AAAAAAAAAAb4MAABiAgAAjpVGx55O0T8WlgaKlmzgPwAAAD89AAAAAAAAAAG/DAAAYgIAAOmIXEUwStE/VE5mytSh4D8AAAA/PQAAAAAAAAABwAwAAGICAADpiFxFMErRP4NDcJvaveA/AAAAPz0AAAAAAAAAAcEMAABiAgAA4Js7CNZQ0T+zOHps4NngPwAAAD9NAAAAAAAAAAHCDAAAYgIAAOCbOwjWUNE/D3kSUBr64D8AAAA/TQAAAAAAAAABwwwAAGICAAAxojBJDVPRP1yg0ILtGOE/AAAAP2wAAAAAAAAAAcQMAABiAgAAMaIwSQ1T0T/I+UIXjjrhPwAAAD9sAAAAAAAAAAHFDAAAYgIAADGiMEkNU9E/b7cdb8lh4T8AAAA/bAAAAAAAAAABxgwAAGICAADgmzsI1lDRP1PZYIqfjuE/AAAAP4wAAAAAAAAAAccMAABiAgAAjpVGx55O0T/7ljvi2rXhPwAAAD+MAAAAAAAAAAHIDAAAYgIAAI6VRseeTtE/dQmIJ+LY4T8AAAA/jAAAAAAAAAAByQwAAGICAAA6j1GGZ0zRP6T+kfjn9OE/AAAAP5sAAAAAAAAAAcoMAABiAgAARXxyw8FF0T+IdllV7AniPwAAAD+bAAAAAAAAAAHLDAAAYgIAAKlcqX6tOtE/PaOSn7wa4j8AAAA/ugAAAAAAAAABzAwAAGICAAAgFyK0TSLRP7drYybyJeI/AAAAP7oAAAAAAAAAAc0MAABiAgAAIBcitE0i0T+3a2Mm8iXiPwAAAD+6AAAAAAAAAAHODAAAYgIAACAXIrRNItE/t2tjJvIl4j8AAAA/ugAAAAAAAAABzwwAAGICAAAgFyK0TSLRP7drYybyJeI/AAAAP9oAAAAAAAAAAdAMAABiAgAA0ajynpML2T+bI7pEj0ngPwAAAD8AAAAAAAAAAAHRDAAAYgIAANGo8p6TC9k/myO6RI9J4D8AAAA/IAAAAAAAAAAB0gwAAGICAADHbJ58RFDZP2+Cp/AsXeA/AAAAPyAAAAAAAAAAAdMMAABiAgAALP6hUjuD2T8lr+A6/W3gPwAAAD8vAAAAAAAAAAHUDAAAYgIAAEd20SRVrdk/+Q3O5pqB4D8AAAA/LwAAAAAAAAAB1QwAAGICAADGzjeyWszZP58hLYAEkeA/AAAAPz8AAAAAAAAAAdYMAABiAgAARieeP2Dr2T8J0SNW05rgPwAAAD9OAAAAAAAAAAHXDAAAYgIAAHxmMMmIAdo/ZGdAezuj4D8AAAA/TgAAAAAAAAAB2AwAAGICAABqjO5O1A7aP6DLqD7WqOA/AAAAP04AAAAAAAAAAdkMAABiAgAAtKXCUrEX2j+//Vygo6vgPwAAAD9uAAAAAAAAAAHaDAAAYgIAAFiyrNQfHNo/zhY3UQqt4D8AAAA/bgAAAAAAAAAB2wwAAGICAABYsqzUHxzaP+xI67LXr+A/AAAAP24AAAAAAAAAAdwMAABiAgAAWLKs1B8c2j8ZlHnFC7TgPwAAAD9uAAAAAAAAAAHdDAAAYgIAAFiyrNQfHNo/VvjhiKa54D8AAAA/fQAAAAAAAAAB3gwAAGICAABYsqzUHxzaP7GO/q0OwuA/AAAAP40AAAAAAAAAAd8MAABiAgAABqy3k+gZ2j9JiYOWEdDgPwAAAD+7AAAAAAAAAAHgDAAAYgIAAGCfzRF6Fdo/75ziL3vf4D8AAAA/uwAAAAAAAAAB4QwAAGICAABgn80RehXaP++c4i973+A/AAAAP7sAAAAAAAAAAeIMAABiAgAAYJ/NEXoV2j/vnOIve9/gPwAAAD+7AAAAAAAAAAHjDAAAYgIAAGCfzRF6Fdo/75ziL3vf4D8AAAA/2gAAAAAAAAAB5AwAAGICAAANwriHea3XP0kpS/dd198/AAAAPwAAAAAAAAAAAeUMAABiAgAADcK4h3mt1z9JKUv3XdffPwAAAD8fAAAAAAAAAAHmDAAAYgIAAMxG0tsB3Nc/HwfyQLYO4D8AAAA/HwAAAAAAAAAB5wwAAGICAABCshcsrQHYPz/jIWFVKeA/AAAAPx8AAAAAAAAAAegMAABiAgAAsDA8P/4t2D+MCuCTKEjgPwAAAD8uAAAAAAAAAAHpDAAAYgIAAB2vYFJPWtg/yhjEFZVl4D8AAAA/PQAAAAAAAAAB6gwAAGICAADdM3qm14jYPzZyNqo1h+A/AAAAPz0AAAAAAAAAAesMAABiAgAApKW0N7qw2D9UTmbK1KHgPwAAAD9NAAAAAAAAAAHsDAAAYgIAABIk2UoL3dg/klxKTEG/4D8AAAA/TQAAAAAAAAAB7QwAAGICAAAjr+ffyg3ZP9FqLs6t3OA/AAAAP2wAAAAAAAAAAe4MAABiAgAAiEDrtcFA2T8tq8ax5/zgPwAAAD9sAAAAAAAAAAHvDAAAYgIAAKO4Gojbatk/TIf20YYX4T8AAAA/fAAAAAAAAAAB8AwAAGICAADGHWuXT47ZPy//vS6LLOE/AAAAP3wAAAAAAAAAAfEMAABiAgAA9m/c4x2r2T8EXqvaKEDhPwAAAD+MAAAAAAAAAAHyDAAAYgIAACyvbm1Gwdk/m1gwwytO4T8AAAA/jAAAAAAAAAAB8wwAAGICAAC84RZ1ANPZPwQIJ5n6V+E/AAAAP6sAAAAAAAAAAfQMAABiAgAAtPT1N6bZ2T8ECCeZ+lfhPwAAAD+rAAAAAAAAAAH1DAAAYgIAAPIgqf4o6dk/m1gwwytO4T8AAAA/qwAAAAAAAAAB9gwAAGICAADyIKn+KOnZP5tYMMMrTuE/AAAAP8oAAAAAAAAAAfcMAABiAgAA8iCp/ijp2T+bWDDDK07hPwAAAD/KAAAAAAAAAAH4DAAAYgIAAPIgqf4o6dk/m1gwwytO4T8AAAA/ygAAAAAAAAAB+QwAAGICAAAGrLeT6BnaP1djM2tWvN4/AAAAPwAAAAAAAAAAAfoMAABiAgAABqy3k+gZ2j9XYzNrVrzePwAAAD8PAAAAAAAAAAH7DAAAYgIAAAast5PoGdo/V2Mza1a83j8AAAA/DwAAAAAAAAAB/AwAAGICAADgRmeEdPbZP23Od9TVNN8/AAAAPx8AAAAAAAAAAf0MAABiAgAAqgfV+kvg2T9hsxBf5HrfPwAAAD8fAAAAAAAAAAH+DAAAYgIAACyvbm1Gwdk/GzRBJli73z8AAAA/LwAAAAAAAAAB/wwAAGICAABrKlUZvpLZP9G0ce3L+98/AAAAPz4AAAAAAAAAAQANAABiAgAArKU7xTVk2T+3AXcpuRzgPwAAAD8+AAAAAAAAAAEBDQAAYgIAAPYNQ64HL9k/9A9bqyU64D8AAAA/XQAAAAAAAAABAg0AAGICAAA/dkqX2fnYP1BQ845fWuA/AAAAP10AAAAAAAAAAQMNAABiAgAAJP4axb/P2D/b2xmFzX7gPwAAAD9dAAAAAAAAAAEEDQAAYgIAAAqG6/Klpdg/kbLOjW+n4D8AAAA/fAAAAAAAAAABBQ0AAGICAACl9Occr3LYP9FqLs6t3OA/AAAAP3wAAAAAAAAAAQYNAABiAgAAQWPkRrg/2D+1jHHpgwnhPwAAAD98AAAAAAAAAAEHDQAAYgIAAMv3nvYMGtg/XUpMQb8w4T8AAAA/mwAAAAAAAAABCA0AAGICAACnkk7nmPbXP8mjvtVfUuE/AAAAP5sAAAAAAAAAAQkNAABiAgAA1TPzGFzV1z8Vy3wIM3HhPwAAAD+bAAAAAAAAAAEKDQAAYgIAAE3ua078vNc/JY7Sd2uK4T8AAAA/qwAAAAAAAAABCw0AAGICAAAWr9nE06bXPzdRKOejo+E/AAAAP6sAAAAAAAAAAQwNAABiAgAAhHwxvRmV1z+hqpp7RMXhPwAAAD/KAAAAAAAAAAENDQAAYgIAAIR8Mb0Zldc/oaqae0TF4T8AAAA/ygAAAAAAAAABDg0AAGICAACEfDG9GZXXP6GqmntExeE/AAAAP8oAAAAAAAAAAQ8NAABiAgAAhHwxvRmV1z+hqpp7RMXhPwAAAD/KAAAAAAAAAAEQDQAAYgIAAG6F92q1Fq4/l24lQ8En4z8AAAA/AAAAAAAAAAABEQ0AAGICAABuhfdqtRauP5duJUPBJ+M/AAAAPx0AAAAAAAAAARINAABiAgAAboX3arUWrj+XbiVDwSfjPwAAAD8dAAAAAAAAAAETDQAAYgIAANrwtS3liK0/nGyYfjZv4z8AAAA/HQAAAAAAAAABFA0AAGICAAC2i2UecWWtP8wLHg4Oo+M/AAAAPy0AAAAAAAAAARUNAABiAgAAAvRsB0MwrT8LxH1OTNjjPwAAAD88AAAAAAAAAAEWDQAAYgIAANqOHPjODK0/eMdrob4R5D8AAAA/PAAAAAAAAAABFw0AAGICAAAm9yPhoNesPwL9DVb+TeQ/AAAAP0wAAAAAAAAAARgNAABiAgAAApLT0Sy0rD/ar/J+P5HkPwAAAD9MAAAAAAAAAAEZDQAAYgIAALbHMrNEbaw/kTAjRrPR5D8AAAA/awAAAAAAAAABGg0AAGICAAAGMDqcFjisP2jjB2/0FOU/AAAAP2sAAAAAAAAAARsNAABiAgAAlgBJbrrNqz8CMoTUmlLlPwAAAD9rAAAAAAAAAAEcDQAAYgIAAE42qE/Shqs/MtEJZHKG5T8AAAA/iwAAAAAAAAABHQ0AAGICAADiBrchdhyrP/nAmB17sOU/AAAAP4sAAAAAAAAAAR4NAABiAgAATnJ15KWOqj8ntqLugMzlPwAAAD+LAAAAAAAAAAEfDQAAYgIAAJ7afM13Wao/3eLbOFHd5T8AAAA/mgAAAAAAAAABIA0AAGICAABSENyujxKqP1arrL+G6OU/AAAAP5oAAAAAAAAAASENAABiAgAA5kKEtkkkqj9Wq6y/hujlPwAAAD+5AAAAAAAAAAEiDQAAYgIAAOZChLZJJKo/Vqusv4bo5T8AAAA/uQAAAAAAAAABIw0AAGICAADmQoS2SSSqP1arrL+G6OU/AAAAP7kAAAAAAAAAASQNAABiAgAA5kKEtkkkqj9Wq6y/hujlPwAAAD+5AAAAAAAAAAElDQAAYgIAAGP1P/MC67E/vpy/G3m54z8AAAA/AAAAAAAAAAABJg0AAGICAABj9T/zAuuxP76cvxt5ueM/AAAAPx8AAAAAAAAAAScNAABiAgAAY/U/8wLrsT++nL8bebnjPwAAAD8fAAAAAAAAAAEoDQAAYgIAAPPrGmbp9LI/V+s7gR/34z8AAAA/HwAAAAAAAAABKQ0AAGICAADP6GOMi02zP0wmWU1cJeQ/AAAAPy8AAAAAAAAAASoNAABiAgAAy0r9waHJsz/ldNWyAmPkPwAAAD8/AAAAAAAAAAErDQAAYgIAAIGTwvPaPLQ/YpGdttud5D8AAAA/PwAAAAAAAAABLA0AAGICAADtwrMhN6e0P+3GP2sb2uQ/AAAAP04AAAAAAAAAAS0NAABiAgAAWfKkT5MRtT87mHlcwBDlPwAAAD9OAAAAAAAAAAEuDQAAYgIAAH0IwnkSc7U/5P/Pcs1P5T8AAAA/bgAAAAAAAAABLw0AAGICAAA1UYerS+a1P6uZ2uqnkeU/AAAAP24AAAAAAAAAATANAABiAgAAL7Mg4WFitj8KhO6Ms8nlPwAAAD9uAAAAAAAAAAExDQAAYgIAAOf75RKb1bY/z3N9Rrzz5T8AAAA/jQAAAAAAAAABMg0AAGICAAB331o1YCW3P3gxWJ73GuY/AAAAP40AAAAAAAAAATMNAABiAgAAL3dTTI5atz9qwvmrYjHmPwAAAD+NAAAAAAAAAAE0DQAAYgIAAC93U0yOWrc/asL5q2Ix5j8AAAA/nAAAAAAAAAABNQ0AAGICAAAvd1NMjlq3P2rC+atiMeY/AAAAP5wAAAAAAAAAATYNAABiAgAAL3dTTI5atz9qwvmrYjHmPwAAAD+cAAAAAAAAAAE3DQAAYgIAAGFqP3k6IbM/f+Rf2zqE4z8AAAA/AAAAAAAAAAABOA0AAGICAABhaj95OiGzP3/kX9s6hOM/AAAAPxAAAAAAAAAAATkNAABiAgAAFbMEq3OUsz9jBqP2ELHjPwAAAD8QAAAAAAAAAAE6DQAAYgIAAMv7ydysB7Q/sC1hKeTP4z8AAAA/LwAAAAAAAAABOw0AAGICAABZQdg0iNO0PyqgrW7r8uM/AAAAPy8AAAAAAAAAATwNAABiAgAA6zezp27dtT8e28o6KCHkPwAAAD8/AAAAAAAAAAE9DQAAYgIAAC/GhjGDHLc/IS/Ct8tQ5D8AAAA/PwAAAAAAAAABPg0AAGICAAC/bS6/dGS4PzOck+XVgeQ/AAAAP04AAAAAAAAAAT8NAABiAgAATRXWTGasuT8m17CxErDkPwAAAD9OAAAAAAAAAAFADQAAYgIAACPWUd40/bo/Zo8Q8lDl5D8AAAA/XgAAAAAAAAABQQ0AAGICAADV4kl7mmi8P8N5JJRcHeU/AAAAP14AAAAAAAAAAUINAABiAgAA0QgWHN3cvT8wfRLnzlblPwAAAD98AAAAAAAAAAFDDQAAYgIAAIUVDrlCSL8/nIAAOkGQ5T8AAAA/fAAAAAAAAAABRA0AAGICAADk0XChq0PAPwqE7oyzyeU/AAAAP4wAAAAAAAAAAUUNAABiAgAA0lnIXA3NwD/ejFf3IvXlPwAAAD+MAAAAAAAAAAFGDQAAYgIAABrVNZYAUsE/8fkoJS0m5j8AAAA/mwAAAAAAAAABRw0AAGICAADOHfvHOcXBP6fQ3S3PTuY/AAAAP5sAAAAAAAAAAUgNAABiAgAAlkACdCcrwj8DEXYRCW/mPwAAAD+7AAAAAAAAAAFJDQAAYgIAAPLk5AzEZMI/I+2lMaiJ5j8AAAA/uwAAAAAAAAABSg0AAGICAADy5OQMxGTCPyPtpTGoieY/AAAAP7sAAAAAAAAAAUsNAABiAgAA8uTkDMRkwj8j7aUxqInmPwAAAD/KAAAAAAAAAAFMDQAAYgIAAPLk5AzEZMI/I+2lMaiJ5j8AAAA/ygAAAAAAAAABTQ0AAGICAAD0Q/G5YW7HPwnlixHeu+I/AAAAPwAAAAAAAAAAAU4NAABiAgAA9EPxuWFuxz8J5YsR3rviPwAAAD8QAAAAAAAAAAFPDQAAYgIAAPRD8blhbsc/CeWLEd674j8AAAA/EAAAAAAAAAABUA0AAGICAADOQDrgA8fHP4UBVBW39uI/AAAAPyAAAAAAAAAAAVENAABiAgAATpmgbQnmxz+XbiVDwSfjPwAAAD8gAAAAAAAAAAFSDQAAYgIAAHL+8Hx9Ccg/5j9fNGZe4z8AAAA/PwAAAAAAAAABUw0AAGICAAA6cCsOYDHIP2JcJzg/meM/AAAAPz8AAAAAAAAAAVQNAABiAgAAcq+9l4hHyD+D4tIWsMvjPwAAAD8/AAAAAAAAAAFVDQAAYgIAAKbuTyGxXcg/7uXAaSIF5D8AAAA/XgAAAAAAAAABVg0AAGICAADyByQljmbIP4k0Pc/IQuQ/AAAAP14AAAAAAAAAAVcNAABiAgAA3i3iqtlzyD9RzkdHo4TkPwAAAD9eAAAAAAAAAAFYDQAAYgIAACZHtq62fMg/2wPq++LA5D8AAAA/fQAAAAAAAAABWQ0AAGICAACCOswsSHjIP9A+B8gf7+Q/AAAAP30AAAAAAAAAAVoNAABiAgAAgjrMLEh4yD8OTetJjAzlPwAAAD99AAAAAAAAAAFbDQAAYgIAADoh+Chrb8g/aY2DLcYs5T8AAAA/jQAAAAAAAAABXA0AAGICAABM+zmjH2LIP2w3/+uXROU/AAAAP40AAAAAAAAAAV0NAABiAgAAKJbpk6s+yD8CMoTUmlLlPwAAAD+sAAAAAAAAAAFeDQAAYgIAACiW6ZOrPsg/AjKE1JpS5T8AAAA/rAAAAAAAAAABXw0AAGICAAAolumTqz7IPwIyhNSaUuU/AAAAP7wAAAAAAAAAAWANAABiAgAAKJbpk6s+yD8CMoTUmlLlPwAAAD+8AAAAAAAAAAFhDQAAYgIAAM6PbcX4iMc/dj7+pX7d4j8AAAA/AAAAAAAAAAABYg0AAGICAADOj23F+IjHP3Y+/qV+3eI/AAAAPxAAAAAAAAAAAWMNAABiAgAAzo9txfiIxz92Pv6lft3iPwAAAD8QAAAAAAAAAAFkDQAAYgIAAM6PbcX4iMc/dj7+pX7d4j8AAAA/HwAAAAAAAAABZQ0AAGICAADOj23F+IjHP3Y+/qV+3eI/AAAAPx8AAAAAAAAAAWYNAABiAgAAOg6S2Em1xz8O4/5MUwPjPwAAAD8/AAAAAAAAAAFnDQAAYgIAAKiMtuua4cc/lsSphO8P4z8AAAA/PwAAAAAAAAABaA0AAGICAAAEMZmENxvIPz3YCB5ZH+M/AAAAP04AAAAAAAAAAWkNAABiAgAATPs5ox9iyD/yBEJoKTDjPwAAAD9OAAAAAAAAAAFqDQAAYgIAAHARV82ew8g/QCwAm/xO4z8AAAA/XgAAAAAAAAABaw0AAGICAADKZgaBRjvJP24hCmwCa+M/AAAAP14AAAAAAAAAAWwNAABiAgAAbNWJOMu7yT/ZenwAo4zjPwAAAD99AAAAAAAAAAFtDQAAYgIAAKB2tfcJTso/kVExCUW14z8AAAA/fQAAAAAAAAABbg0AAGICAAAwC/c02tvKPzgPDGGA3OM/AAAAP30AAAAAAAAAAW8NAABiAgAAaKwi9Bhuyz/+/poaiQbkPwAAAD+cAAAAAAAAAAFwDQAAYgIAAIpzDDmjDcw/4yDeNV8z5D8AAAA/nAAAAAAAAAABcQ0AAGICAAAaCE52c5vMP7gpR6DOXuQ/AAAAP5wAAAAAAAAAAXINAABiAgAA9LVjtyAyzT/pyMwvppLkPwAAAD+sAAAAAAAAAAFzDQAAYgIAAJgk526lss0/2wPq++LA5D8AAAA/rAAAAAAAAAABdA0AAGICAACWhoCkuy7OP7EMU2ZS7OQ/AAAAP8sAAAAAAAAAAXUNAABiAgAAYKmHUKmUzj8dZsX68g3lPwAAAD/LAAAAAAAAAAF2DQAAYgIAADim0HZL7c4/aY2DLcYs5T8AAAA/ywAAAAAAAAABdw0AAGICAAAkfVsXojjPP3tQ2Zz+ReU/AAAAP+sAAAAAAAAAAXgNAABiAgAA3BRULtBtzz/WkHGAOGblPwAAAD/rAAAAAAAAAAF5DQAAYgIAANwUVC7Qbc8/1pBxgDhm5T8AAAA/6wAAAAAAAAABeg0AAGICAADcFFQu0G3PP9aQcYA4ZuU/AAAAPwoBAAAAAAAAAXsNAABiAgAA3BRULtBtzz/WkHGAOGblPwAAAD8KAQAAAAAAAAF8DQAAYgIAAK4cgKkqFKM/dXN0JBvi4z8AAAA/AAAAAAAAAAABfQ0AAGICAACuHICpKhSjP3VzdCQb4uM/AAAAPw8AAAAAAAAAAX4NAABiAgAAjrcvmrbwoj9prpHwVxDkPwAAAD8PAAAAAAAAAAF/DQAAYgIAAI63L5q28KI/EGxsSJM35D8AAAA/LwAAAAAAAAABgA0AAGICAACOty+atvCiP4reuI2aWuQ/AAAAPy8AAAAAAAAAAYENAABiAgAAHurXoXACoz+ruuitOXXkPwAAAD8+AAAAAAAAAAGCDQAAYgIAAB7q16FwAqM/u30+HXKO5D8AAAA/TgAAAAAAAAABgw0AAGICAAAe6tehcAKjP+lySO53quQ/AAAAP04AAAAAAAAAAYQNAABiAgAAHurXoXACoz/bA+r74sDkPwAAAD9OAAAAAAAAAAGFDQAAYgIAAI63L5q28KI/kTAjRrPR5D8AAAA/bQAAAAAAAAABhg0AAGICAAD6hIeS/N6iP9ytZbq02OQ/AAAAP20AAAAAAAAAAYcNAABiAgAA+oSHkvzeoj/crWW6tNjkPwAAAD9tAAAAAAAAAAGIDQAAYgIAAPqEh5L83qI/3K1lurTY5D8AAAA/bQAAAAAAAAABiQ0AAGICAAD6hIeS/N6iP9ytZbq02OQ/AAAAP20AAAAAAAAAAYoNAABiAgAAZx6nN7U4sD9jOxl1rbXkPwAAAD8AAAAAAAAAAAGLDQAAYgIAAGcepze1OLA/YzsZda215D8AAAA/EAAAAAAAAAABjA0AAGICAABnHqc3tTiwP2M7GXWtteQ/AAAAPxAAAAAAAAAAAY0NAABiAgAAZx6nN7U4sD9jOxl1rbXkPwAAAD8gAAAAAAAAAAGODQAAYgIAAGcepze1OLA/YzsZda215D8AAAA/IAAAAAAAAAABjw0AAGICAABnHqc3tTiwP2M7GXWtteQ/AAAAPyAAAAAAAAAAAZANAABiAgAAZx6nN7U4sD9jOxl1rbXkPwAAAD8gAAAAAAAAAAGRDQAAYgIAAGqrwwv4iq8/C/nzzOjc5D8AAAA/PwAAAAAAAAABkg0AAGICAABqq8ML+IqvPwv588zo3OQ/AAAAP14AAAAAAAAAAZMNAABiAgAAaqvDC/iKrz8L+fPM6NzkPwAAAD9eAAAAAAAAAAGUDQAAYgIAAGqrwwv4iq8/C/nzzOjc5D8AAAA/XgAAAAAAAAABlQ0AAGICAACN0iosHh6wP+3GP2sb2uQ/AAAAP24AAAAAAAAAAZYNAABiAgAAjYP3RilcsD+vYtengNTkPwAAAD9uAAAAAAAAAAGXDQAAYgIAAGmAQG3LtLA/ZOWUM3/N5D8AAAA/jQAAAAAAAAABmA0AAGICAABDfYmTbQ2xP/o1nl2ww+Q/AAAAP40AAAAAAAAAAZkNAABiAgAAQS5WrnhLsT/M6g9LfL/kPwAAAD+NAAAAAAAAAAGaDQAAYgIAAB0rn9QapLE/n5+BOEi75D8AAAA/rAAAAAAAAAABmw0AAGICAAAZ3GvvJeKxP4FtzdZ6uOQ/AAAAP6wAAAAAAAAAAZwNAABiAgAAG404CjEgsj+Bbc3WerjkPwAAAD+sAAAAAAAAAAGdDQAAYgIAAM8kMSFfVbI/zOoPS3y/5D8AAAA/ywAAAAAAAAABng0AAGICAABhV9koGWeyPzaaBiFLyeQ/AAAAP8sAAAAAAAAAAZ8NAABiAgAAF+/RP0ecsj+RMCNGs9HkPwAAAD/LAAAAAAAAAAGgDQAAYgIAAGEIpkMkpbI/7cY/axva5D8AAAA/6wAAAAAAAAABoQ0AAGICAADP1f07apOyP4TBxFMe6OQ/AAAAP+sAAAAAAAAAAaINAABiAgAA9TpOS962sj9YILL/u/vkPwAAAD/rAAAAAAAAAAGjDQAAYgIAABfv0T9HnLI/HWbF+vIN5T8AAAA/CgEAAAAAAAABpA0AAGICAAA9o1U0sIGyPwDejFf3IuU/AAAAPwoBAAAAAAAAAaUNAABiAgAAzyQxIV9Vsj+1CsahxzPlPwAAAD8aAQAAAAAAAAGmDQAAYgIAABuNOAoxILI/TAVLispB5T8AAAA/GgEAAAAAAAABpw0AAGICAACtDhT33/OxPwIyhNSaUuU/AAAAPxoBAAAAAAAAAagNAABiAgAAY0Rz2PessT+aLAm9nWDlPwAAAD85AQAAAAAAAAGpDQAAYgIAAGWTpr3sbrE/Ig609Dlt5T8AAAA/OQEAAAAAAAABqg0AAGICAACt+62mvjmxP5zWhHtveOU/AAAAPzkBAAAAAAAAAasNAABiAgAAi5Zdl0oWsT/2bKGg14DlPwAAAD9YAQAAAAAAAAGsDQAAYgIAAGcxDYjW8rA/QurjFNmH5T8AAAA/WAEAAAAAAAABrQ0AAGICAACL5ZB8P9iwP41nJonajuU/AAAAP1gBAAAAAAAAAa4NAABiAgAAi+WQfD/YsD+rmdrqp5HlPwAAAD93AQAAAAAAAAGvDQAAYgIAAIvlkHw/2LA/2ORo/duV5T8AAAA/dwEAAAAAAAABsA0AAGICAACL5ZB8P9iwP/cWHV+pmOU/AAAAP3cBAAAAAAAAAbENAABiAgAAi+WQfD/YsD/3Fh1fqZjlPwAAAD93AQAAAAAAAAGyDQAAYgIAAIvlkHw/2LA/9xYdX6mY5T8AAAA/dwEAAAAAAAABsw0AAGICAACL5ZB8P9iwP/cWHV+pmOU/AAAAP3cBAAAAAAAAAbQNAABiAgAAZZOmvexusT/3Fh1fqZjlPwAAAD+qAQAAAAAAAAG1DQAAYgIAAD+Q7+OOx7E/BjD3DxCa5T8AAAA/qgEAAAAAAAABtg0AAGICAAA/8ogZpUOyP9jkaP3bleU/AAAAP8kBAAAAAAAAAbcNAABiAgAA9TpOS962sj/o/UKuQpflPwAAAD/JAQAAAAAAAAG4DQAAYgIAAM/oY4yLTbM/6P1CrkKX5T8AAAA/yQEAAAAAAAABuQ0AAGICAADx/oC2Cq+zP8nLjkx1lOU/AAAAP9kBAAAAAAAAAboNAABiAgAAgeL12M/+sz+cgAA6QZDlPwAAAD/ZAQAAAAAAAAG7DQAAYgIAAIHi9djP/rM/nIAAOkGQ5T8AAAA/+AEAAAAAAAABvA0AAGICAACB4vXYz/6zP5yAADpBkOU/AAAAP/gBAAAAAAAAAb0NAABiAgAAgeL12M/+sz+cgAA6QZDlPwAAAD/4AQAAAAAAAAG+DQAAYgIAAOE0GAT/A7k/6JNWsQmO4z8AAAA/AAAAAAAAAAABvw0AAGICAADhNBgE/wO5P+iTVrEJjuM/AAAAPxAAAAAAAAAAAcANAABiAgAA4TQYBP8DuT/ok1axCY7jPwAAAD8QAAAAAAAAAAHBDQAAYgIAAOE0GAT/A7k/6JNWsQmO4z8AAAA/LwAAAAAAAAABwg0AAGICAADhNBgE/wO5P+iTVrEJjuM/AAAAPy8AAAAAAAAAAcMNAABiAgAA4TQYBP8DuT/ok1axCY7jPwAAAD8vAAAAAAAAAAHEDQAAYgIAAOE0GAT/A7k/6JNWsQmO4z8AAAA/LwAAAAAAAAABxQ0AAGICAADhNBgE/wO5P+iTVrEJjuM/AAAAPy8AAAAAAAAAAcYNAABiAgAA4TQYBP8DuT/ok1axCY7jPwAAAD8vAAAAAAAAAAHHDQAAYgIAAN/4Sm8r/Lk/9gK1o5534z8AAAA/bQAAAAAAAAAByA0AAGICAABH2Qi4kqS6P+fp2vI3duM/AAAAP20AAAAAAAAAAckNAABiAgAAa6Dy/BxEuz/JtyaRanPjPwAAAD9tAAAAAAAAAAHKDQAAYgIAAEVOCD7K2rs/fjrkHGls4z8AAAA/fAAAAAAAAAAByw0AAGICAACNyXV3vV+8PzK9oahnZeM/AAAAP4wAAAAAAAAAAcwNAABiAgAAiysPrdPbvD9Q71UKNWjjPwAAAD+MAAAAAAAAAAHNDQAAYgIAAGcoWNN1NL0/biEKbAJr4z8AAAA/qwAAAAAAAAABzg0AAGICAADTpnzmxmC9P9jQAELRdOM/AAAAP6sAAAAAAAAAAc8NAABiAgAAZ9kk7oByvT8zZx1nOX3jPwAAAD+rAAAAAAAAAAHQDQAAYgIAAK1BLNdSPb0/ukjIntWJ4z8AAAA/uwAAAAAAAAAB0Q0AAGICAABnd4u4ava8P53Aj/vZnuM/AAAAP7sAAAAAAAAAAdINAABiAgAA15MWlqWmvD9jBqP2ELHjPwAAAD/aAAAAAAAAAAHTDQAAYgIAAEWwoXPgVrw/GTPcQOHB4z8AAAA/2gAAAAAAAAAB1A0AAGICAACNGKlcsiG8P9547zsY1OM/AAAAP9oAAAAAAAAAAdUNAABiAgAAIZqESWH1uz8b3Vf/stnjPwAAAD/qAAAAAAAAAAHWDQAAYgIAALUbYDYQybs/VkHAwk3f4z8AAAA/6gAAAAAAAAAB1w0AAGICAAAj6bcuVre7P5OlKIbo5OM/AAAAPwkBAAAAAAAAAdgNAABiAgAAjbYPJ5yluz+ivgI3T+bjPwAAAD8JAQAAAAAAAAHZDQAAYgIAAI22Dyecpbs/7jtFq1Dt4z8AAAA/CQEAAAAAAAAB2g0AAGICAACNtg8nnKW7PxuH072E8eM/AAAAPxkBAAAAAAAAAdsNAABiAgAAs335ayZFvD8MbvkMHvDjPwAAAD8oAQAAAAAAAAHcDQAAYgIAAENhbo7rlLw//VQfXLfu4z8AAAA/KAEAAAAAAAAB3Q0AAGICAACvkF+8R/+8Pwxu+Qwe8OM/AAAAP0cBAAAAAAAAAd4NAABiAgAAiT51/fSVvT/B8LaYHOnjPwAAAD9HAQAAAAAAAAHfDQAAYgIAAIegDjMLEr4/k6Uohujk4z8AAAA/RwEAAAAAAAAB4A0AAGICAABhnVdZrWq+P4SMTtWB4+M/AAAAP2cBAAAAAAAAAeENAABiAgAA9YDMe3K6vj+EjE7VgePjPwAAAD9nAQAAAAAAAAHiDQAAYgIAAKsYxZKg774/7jtFq1Dt4z8AAAA/ZwEAAAAAAAAB4w0AAGICAAA7S22aWgG/P0jSYdC49eM/AAAAP4YBAAAAAAAAAeQNAABiAgAAF5fppfEbvz+jaH71IP7jPwAAAD+GAQAAAAAAAAHlDQAAYgIAAM19FaIUE78/DRh1y+8H5D8AAAA/hgEAAAAAAAAB5g0AAGICAAA7S22aWgG/P1qVtz/xDuQ/AAAAP6UBAAAAAAAAAecNAABiAgAAX//wjsPmvj/TXYjGJhrkPwAAAD+lAQAAAAAAAAHoDQAAYgIAAIcCqGghjr4/algNryko5D8AAAA/pQEAAAAAAAAB6Q0AAGICAABj7Io+oiy+PwFTkpcsNuQ/AAAAP7UBAAAAAAAAAeoNAABiAgAA97yZEEbCvT+JND3PyELkPwAAAD+1AQAAAAAAAAHrDQAAYgIAAK1BLNdSPb0/TnpQyv9U5D8AAAA/1AEAAAAAAAAB7A0AAGICAAD5+GalGcq8P+V01bICY+Q/AAAAP9QBAAAAAAAAAe0NAABiAgAARbChc+BWvD+coQ790nPkPwAAAD/UAQAAAAAAAAHuDQAAYgIAANeAsEWE7Ls/QrVtljyD5D8AAAA/8wEAAAAAAAAB7w0AAGICAADXgLBFhOy7P7t9Ph1yjuQ/AAAAP/MBAAAAAAAAAfANAABiAgAA14CwRYTsuz+7fT4dco7kPwAAAD/zAQAAAAAAAAHxDQAAYgIAANeAsEWE7Ls/u30+HXKO5D8AAAA/AwIAAAAAAAAB8g0AAGICAADXgLBFhOy7P7t9Ph1yjuQ/AAAAPwMCAAAAAAAAAfMNAABiAgAArmbqSlhtxj9SeMMFdZzkPwAAAD8AAAAAAAAAAAH0DQAAYgIAAK5m6kpYbcY/UnjDBXWc5D8AAAA/HgAAAAAAAAAB9Q0AAGICAACuZupKWG3GP1J4wwV1nOQ/AAAAPx4AAAAAAAAAAfYNAABiAgAAUiSh59Gvxj8L+fPM6NzkPwAAAD8eAAAAAAAAAAH3DQAAYgIAABqW23i018Y/7nC7Ke3x5D8AAAA/LgAAAAAAAAAB+A0AAGICAAAaltt4tNfGP+5wuynt8eQ/AAAAPy4AAAAAAAAAAfkNAABiAgAAGpbbeLTXxj/ucLsp7fHkPwAAAD8uAAAAAAAAAAH6DQAAYgIAABqW23i018Y/7nC7Ke3x5D8AAAA/TQAAAAAAAAAB+w0AAGICAAA+vNFq3IDMP120OD74OeM/AAAAPwAAAAAAAAAAAfwNAABiAgAAPrzRatyAzD9dtDg++DnjPwAAAD8PAAAAAAAAAAH9DQAAYgIAAD680WrcgMw/XbQ4Pvg54z8AAAA/DwAAAAAAAAAB/g0AAGICAAA+vNFq3IDMP120OD74OeM/AAAAPy8AAAAAAAAAAf8NAABiAgAAPrzRatyAzD9dtDg++DnjPwAAAD8vAAAAAAAAAAEADgAAYgIAAD680WrcgMw/XbQ4Pvg54z8AAAA/LwAAAAAAAAABAQ4AAGICAAA+vNFq3IDMP120OD74OeM/AAAAPy8AAAAAAAAAAQIOAABiAgAAPrzRatyAzD9dtDg++DnjPwAAAD8vAAAAAAAAAAEDDgAAYgIAAD680WrcgMw/XbQ4Pvg54z8AAAA/LwAAAAAAAAABBA4AAGICAAA+vNFq3IDMP120OD74OeM/AAAAP00AAAAAAAAAAQUOAABiAgAAPrzRatyAzD9dtDg++DnjPwAAAD9NAAAAAAAAAAEGDgAAYgIAAD680WrcgMw/XbQ4Pvg54z8AAAA/TQAAAAAAAAABBw4AAGICAAD0BJecFfTMP0AsAJv8TuM/AAAAP4wAAAAAAAAAAQgOAABiAgAA9LVjtyAyzT9eXrT8yVHjPwAAAD+MAAAAAAAAAAEJDgAAYgIAAKxNXM5OZ80/2CaFg/9c4z8AAAA/qwAAAAAAAAABCg4AAGICAAAE8j5n66DNPzK9oahnZeM/AAAAP6sAAAAAAAAAAQsOAABiAgAAzmN5+M3IzT8FHI9UBXnjPwAAAD+rAAAAAAAAAAEMDgAAYgIAAGCWIQCI2s0/ymGiTzyL4z8AAAA/uwAAAAAAAAABDQ4AAGICAAAGowuC9t7NP46ntUpzneM/AAAAP8oAAAAAAAAAAQ4OAABiAgAAGH1N/KrRzT9V7chFqq/jPwAAAD/KAAAAAAAAAAEPDgAAYgIAAPIX/ew2rs0/7OdNLq294z8AAAA/2gAAAAAAAAABEA4AAGICAAAspsJbVIbNP4Pi0hawy+M/AAAAP9oAAAAAAAAAAREOAABiAgAAFhu0xpRVzT9HKOYR593jPwAAAD/5AAAAAAAAAAESDgAAYgIAAKqcj7NDKc0/G4fTvYTx4z8AAAA/+QAAAAAAAAABEw4AAGICAABAHmug8vzMP+DM5ri7A+Q/AAAAP/kAAAAAAAAAARQOAABiAgAAwMUEE+3dzD+I4EVSJRPkPwAAAD8YAQAAAAAAAAEVDgAAYgIAAJpgtAN5usw/TCZZTVwl5D8AAAA/GAEAAAAAAAABFg4AAGICAAAaCE52c5vMP8XuKdSRMOQ/AAAAPxgBAAAAAAAAARcOAABiAgAAdvtj9ASXzD/yObjmxTTkPwAAAD84AQAAAAAAAAEYDgAAYgIAAHb7Y/QEl8w/TdDUCy495D8AAAA/OAEAAAAAAAABGQ4AAGICAAB2+2P0BJfMP2wCiW37P+Q/AAAAPzgBAAAAAAAAARoOAABiAgAA9lPKgQq2zD97G2MeYkHkPwAAAD9HAQAAAAAAAAEbDgAAYgIAAKzrwpg468w/L54gqmA65D8AAAA/RwEAAAAAAAABHA4AAGICAAA+zze7/TrNPy+eIKpgOuQ/AAAAP2cBAAAAAAAAAR0OAABiAgAABPI+Z+ugzT8ghUb5+TjkPwAAAD9nAQAAAAAAAAEeDgAAYgIAAODuh42N+c0/IIVG+fk45D8AAAA/dgEAAAAAAAABHw4AAGICAAA4RDdBNXHOPy+eIKpgOuQ/AAAAP3YBAAAAAAAAASAOAABiAgAApnMob5Hbzj8BU5KXLDbkPwAAAD+GAQAAAAAAAAEhDgAAYgIAAG6WLxt/Qc8/tdVPIysv5D8AAAA/hgEAAAAAAAABIg4AAGICAABuli8bf0HPP7XVTyMrL+Q/AAAAP6UBAAAAAAAAASMOAABiAgAAbpYvG39Bzz+11U8jKy/kPwAAAD+lAQAAAAAAAAEkDgAAYgIAAG6WLxt/Qc8/tdVPIysv5D8AAAA/pQEAAAAAAAABJQ4AAGICAACvvslBP2rSP4rKUNKPOeI/AAAAPwAAAAAAAAAAASYOAABiAgAAr77JQT9q0j+KylDSjzniPwAAAD8QAAAAAAAAAAEnDgAAYgIAAK++yUE/atI/ispQ0o854j8AAAA/EAAAAAAAAAABKA4AAGICAACvvslBP2rSP4rKUNKPOeI/AAAAPy8AAAAAAAAAASkOAABiAgAASd6ShlN10j8ib1F5ZF/iPwAAAD8vAAAAAAAAAAEqDgAAYgIAAJzkh8eKd9I/yoKwEs5u4j8AAAA/LwAAAAAAAAABKw4AAGICAABA8XFJ+XvSP47Iww0FgeI/AAAAP04AAAAAAAAAASwOAABiAgAA3BA7jg2H0j+9vc3eCp3iPwAAAD9OAAAAAAAAAAEtDgAAYgIAAMo2+RNZlNI/GP5lwkS94j8AAAA/TgAAAAAAAAABLg4AAGICAABcaaEbE6bSP8G7QBqA5OI/AAAAP24AAAAAAAAAAS8OAABiAgAAQaI+ZAS60j9L8eLOvyDjPwAAAD9uAAAAAAAAAAEwDgAAYgIAAHfh0O0s0NI/QdZ7Wc5m4z8AAAA/bgAAAAAAAAABMQ4AAGICAABSLU35w+rSPyeiOjN2q+M/AAAAP30AAAAAAAAAATIOAABiAgAANmbqQbX+0j+TpSiG6OTjPwAAAD99AAAAAAAAAAEzDgAAYgIAADZm6kG1/tI/k6Uohujk4z8AAAA/nQAAAAAAAAABNA4AAGICAAA2ZupBtf7SP5OlKIbo5OM/AAAAP50AAAAAAAAAATUOAABiAgAANmbqQbX+0j+TpSiG6OTjPwAAAD+dAAAAAAAAAAE2DgAAYgIAAEYpXBCisaE/v7An14Pa5T8AAAA/AAAAAAAAAAABNw4AAGICAABGKVwQorGhP7+wJ9eD2uU/AAAAPx8AAAAAAAAAATgOAABiAgAA1lsEGFzDoT91h9zfJQPmPwAAAD8fAAAAAAAAAAE5DgAAYgIAAG6OrB8W1aE/PHdrmS4t5j8AAAA/PwAAAAAAAAABOg4AAGICAADWWwQYXMOhP6fQ3S3PTuY/AAAAPz8AAAAAAAAAATsOAABiAgAAbo6sHxbVoT8SKlDCb3DmPwAAAD8/AAAAAAAAAAE8DgAAYgIAAP7AVCfQ5qE/UTg0RNyN5j8AAAA/TgAAAAAAAAABPQ4AAGICAABujqwfFtWhPxV+Rz8ToOY/AAAAP04AAAAAAAAAAT4OAABiAgAAbo6sHxbVoT8Vfkc/E6DmPwAAAD9tAAAAAAAAAAE/DgAAYgIAAG6OrB8W1aE/FX5HPxOg5j8AAAA/bQAAAAAAAAABQA4AAGICAABujqwfFtWhPxV+Rz8ToOY/AAAAP20AAAAAAAAAAUEOAABiAgAAjkzhrz+2rj/l3sGvO2zmPwAAAD8AAAAAAAAAAAFCDgAAYgIAAI5M4a8/tq4/5d7Brzts5j8AAAA/DwAAAAAAAAABQw4AAGICAACOTOGvP7auP+Xewa87bOY/AAAAPw8AAAAAAAAAAUQOAABiAgAAjkzhrz+2rj/l3sGvO2zmPwAAAD8fAAAAAAAAAAFFDgAAYgIAAI5M4a8/tq4/5d7Brzts5j8AAAA/HwAAAAAAAAABRg4AAGICAACOTOGvP7auP+Xewa87bOY/AAAAPz4AAAAAAAAAAUcOAABiAgAAaueQoMuSrj9+g8JWEJLmPwAAAD8+AAAAAAAAAAFIDgAAYgIAAPZ70t2bIK8/nbV2uN2U5j8AAAA/PgAAAAAAAAABSQ4AAGICAAAeQ7wiJsCvP521drjdlOY/AAAAP10AAAAAAAAAAUoOAABiAgAAjdIqLB4esD+NnJwHd5PmPwAAAD9dAAAAAAAAAAFLDgAAYgIAAGnPc1LAdrA/b2ropamQ5j8AAAA/XQAAAAAAAAABTA4AAGICAACL5ZB8P9iwP521drjdlOY/AAAAP30AAAAAAAAAAU0OAABiAgAAHckFnwQosT+szlBpRJbmPwAAAD99AAAAAAAAAAFODgAAYgIAAEHfIsmDibE/u+cqGquX5j8AAAA/fQAAAAAAAAABTw4AAGICAAAZ3GvvJeKxP8oABcsRmeY/AAAAP4wAAAAAAAAAAVAOAABiAgAAG404CjEgsj9DydVRR6TmPwAAAD+MAAAAAAAAAAFRDgAAYgIAAM8kMSFfVbI/cBRkZHuo5j8AAAA/nAAAAAAAAAABUg4AAGICAAA9VCJPu7+yP614zCcWruY/AAAAP7sAAAAAAAAAAVMOAABiAgAAqdJGYgzssj+Q8JOEGsPmPwAAAD+7AAAAAAAAAAFUDgAAYgIAAM03l3GAD7M/gYE1koXZ5j8AAAA/uwAAAAAAAAABVQ4AAGICAAAXUWt1XRizP4MrsVBX8eY/AAAAP8sAAAAAAAAAAVYOAABiAgAAOwXvacb9sj9mo3itWwbnPwAAAD/LAAAAAAAAAAFXDgAAYgIAAM+GylZ10bI/SRtACmAb5z8AAAA/6QAAAAAAAAABWA4AAGICAADziYEw03iyP1nelXmYNOc/AAAAP+kAAAAAAAAAAVkOAABiAgAAP0G8/pkFsj8eJKl0z0bnPwAAAD/pAAAAAAAAAAFaDgAAYgIAAGNEc9j3rLE/qAVUrGtT5z8AAAA/CAEAAAAAAAABWw4AAGICAADTYP61Ml2xP/OCliBtWuc/AAAAPwgBAAAAAAAAAVwOAABiAgAAQ32Jk20NsT8RtUqCOl3nPwAAAD8IAQAAAAAAAAFdDgAAYgIAAGmAQG3LtLA/IM4kM6Fe5z8AAAA/GAEAAAAAAAABXg4AAGICAADVnMtKBmWwPxG1SoI6Xec/AAAAPxgBAAAAAAAAAV8OAABiAgAAjdIqLB4esD/kabxvBlnnPwAAAD83AQAAAAAAAAFgDgAAYgIAAI6ueuVVMq8/84KWIG1a5z8AAAA/NwEAAAAAAAABYQ4AAGICAABq55Cgy5KuP+RpvG8GWec/AAAAPzcBAAAAAAAAAWIOAABiAgAAsk+YiZ1drj/kabxvBlnnPwAAAD9WAQAAAAAAAAFjDgAAYgIAALJPmImdXa4/mex5+wRS5z8AAAA/VgEAAAAAAAABZA4AAGICAACyT5iJnV2uP5nsefsEUuc/AAAAP1YBAAAAAAAAAWUOAABiAgAAsk+YiZ1drj+Z7Hn7BFLnPwAAAD9WAQAAAAAAAAFmDgAAYgIAALJPmImdXa4/mex5+wRS5z8AAAA/VgEAAAAAAAABZw4AAGICAAD2e9LdmyCvP5cNiL6WNeY/AAAAPwAAAAAAAAAAAWgOAABiAgAA9nvS3Zsgrz+XDYi+ljXmPwAAAD8fAAAAAAAAAAFpDgAAYgIAAPZ70t2bIK8/lw2IvpY15j8AAAA/HwAAAAAAAAABag4AAGICAADX6/4v+yawPwATA9aTJ+Y/AAAAPx8AAAAAAAAAAWsOAABiAgAAr5kUcai9sD9K5smLwxbmPwAAAD8vAAAAAAAAAAFsDgAAYgIAAEHfIsmDibE/lLmQQfMF5j8AAAA/LwAAAAAAAAABbQ4AAGICAAAbPgUlPF6yP0g8Ts3x/uU/AAAAP00AAAAAAAAAAW4OAABiAgAAzTeXcYAPsz/8vgtZ8PflPwAAAD9dAAAAAAAAAAFvDgAAYgIAAPH+gLYKr7M/sUHJ5O7w5T8AAAA/XQAAAAAAAAABcA4AAGICAAAVxmr7lE60PwouakuF4eU/AAAAP10AAAAAAAAAAXEOAABiAgAAFcZq+5ROtD8KLmpLheHlPwAAAD9sAAAAAAAAAAFyDgAAYgIAABXGavuUTrQ/Ci5qS4Xh5T8AAAA/bAAAAAAAAAABcw4AAGICAAAVxmr7lE60PwouakuF4eU/AAAAP3wAAAAAAAAAAXQOAABiAgAAvYCUD5YeuT+sQ1apeanlPwAAAD8AAAAAAAAAAAF1DgAAYgIAAL2AlA+WHrk/rENWqXmp5T8AAAA/IAAAAAAAAAABdg4AAGICAAC9gJQPlh65P6xDVql5qeU/AAAAPyAAAAAAAAAAAXcOAABiAgAAvYCUD5YeuT+sQ1apeanlPwAAAD8gAAAAAAAAAAF4DgAAYgIAAN/4Sm8r/Lk/+2oU3EzI5T8AAAA/PwAAAAAAAAABeQ4AAGICAAABD2iZql26Pye2ou6AzOU/AAAAPz8AAAAAAAAAAXoOAABiAgAA/3ABz8DZuj9zM+VigtPlPwAAAD8/AAAAAAAAAAF7DgAAYgIAACM46xNLebs//BSQmh7g5T8AAAA/TwAAAAAAAAABfA4AAGICAACNGKlcsiG8P6Io7zOI7+U/AAAAP08AAAAAAAAAAX0OAABiAgAAaca+nV+4vD/8vgtZ8PflPwAAAD9tAAAAAAAAAAF+DgAAYgIAANOmfObGYL0/dYfc3yUD5j8AAAA/bQAAAAAAAAABfw4AAGICAACL70EYANS9P/1ohxfCD+Y/AAAAP20AAAAAAAAAAYAOAABiAgAAG9O2OsUjvj/DrpoS+SHmPwAAAD+MAAAAAAAAAAGBDgAAYgIAAM9qr1HzWL4/W6kf+/sv5j8AAAA/jAAAAAAAAAABgg4AAGICAACrtitdinO+P/KjpOP+PeY/AAAAP4wAAAAAAAAAAYMOAABiAgAAPenTZESFvj95hU8bm0rmPwAAAD+rAAAAAAAAAAGEDgAAYgIAAD3p02REhb4/Amf6UjdX5j8AAAA/qwAAAAAAAAABhQ4AAGICAADzz/9gZ3y+P8asDU5uaeY/AAAAP6sAAAAAAAAAAYYOAABiAgAAq7YrXYpzvj9dp5I2cXfmPwAAAD+7AAAAAAAAAAGHDgAAYgIAAM9qr1HzWL4/yVaJDECB5j8AAAA/uwAAAAAAAAABiA4AAGICAABj7Io+oiy+PyPtpTGoieY/AAAAP9oAAAAAAAAAAYkOAABiAgAArVSSJ3T3vT9gUQ71Qo/mPwAAAD/aAAAAAAAAAAGKDgAAYgIAAD/WbRQjy70/b2ropamQ5j8AAAA/2gAAAAAAAAABiw4AAGICAAAdcR0Fr6e9P29q6KWpkOY/AAAAP/kAAAAAAAAAAYwOAABiAgAA9wvN9TqEvT9gUQ71Qo/mPwAAAD/5AAAAAAAAAAGNDgAAYgIAANOmfObGYL0/foPCVhCS5j8AAAA/+QAAAAAAAAABjg4AAGICAAAdD4TPmCu9P29q6KWpkOY/AAAAPxkBAAAAAAAAAY8OAABiAgAAZ3eLuGr2vD8Fu/HP2obmPwAAAD8ZAQAAAAAAAAGQDgAAYgIAAB1et7SN7bw/nAv7+Qt95j8AAAA/GQEAAAAAAAABkQ4AAGICAABFEjup9tK8PyFDKnPWceY/AAAAPygBAAAAAAAAAZIOAABiAgAAiysPrdPbvD8/y2IW0lzmPwAAAD8oAQAAAAAAAAGTDgAAYgIAAGd3i7hq9rw/TTrBCGdG5j8AAAA/SAEAAAAAAAABlA4AAGICAACL3NvH3hm9P+HgTnTGJOY/AAAAP0gBAAAAAAAAAZUOAABiAgAAiY2o4ulXvT+UuZBB8wXmPwAAAD9IAQAAAAAAAAGWDgAAYgIAAPcLzfU6hL0/Vqusv4bo5T8AAAA/ZwEAAAAAAAABlw4AAGICAACL70EYANS9P+tROivmxuU/AAAAP2cBAAAAAAAAAZgOAABiAgAA+W1mK1EAvj+9XDBa4KrlPwAAAD9nAQAAAAAAAAGZDgAAYgIAANG54jboGr4/2ORo/duV5T8AAAA/dgEAAAAAAAABmg4AAGICAADzHjNGXD6+P1EDvsU/ieU/AAAAP3YBAAAAAAAAAZsOAABiAgAAPzgHSjlHvj+5CDndPHvlPwAAAD+WAQAAAAAAAAGcDgAAYgIAABuEg1XQYb4/QEBoVgdw5T8AAAA/lgEAAAAAAAABnQ4AAGICAAAbhINV0GG+P/TCJeIFaeU/AAAAP6UBAAAAAAAAAZ4OAABiAgAAG4SDVdBhvj9Or8ZInFnlPwAAAD+lAQAAAAAAAAGfDgAAYgIAAIlR200WUL4/IWQ4NmhV5T8AAAA/tQEAAAAAAAABoA4AAGICAADzHjNGXD6+P+T/z3LNT+U/AAAAP7UBAAAAAAAAAaEOAABiAgAAP4c6Ly4Jvj/W5vXBZk7lPwAAAD/UAQAAAAAAAAGiDgAAYgIAAIvvQRgA1L0/AjKE1JpS5T8AAAA/1AEAAAAAAAABow4AAGICAAAdcR0Fr6e9PzB9EufOVuU/AAAAP9QBAAAAAAAAAaQOAABiAgAAr/L48V17vT/0wiXiBWnlPwAAAD/zAQAAAAAAAAGlDgAAYgIAANX1r8u7Ir0/jL2qygh35T8AAAA/8wEAAAAAAAABpg4AAGICAADXkxaWpaa8PxSfVQKlg+U/AAAAP/MBAAAAAAAAAacOAABiAgAAjRipXLIhvD/Y5Gj925XlPwAAAD8TAgAAAAAAAAGoDgAAYgIAAI22Dyecpbs/nSp8+BKo5T8AAAA/EwIAAAAAAAABqQ4AAGICAABH7G4ItF67P6/t0WdLweU/AAAAPxMCAAAAAAAAAaoOAABiAgAA/dKaBNdVuz/OyQGI6tvlPwAAAD8iAgAAAAAAAAGrDgAAYgIAAP3lAFX4D7w/lmMMAMUd5j8AAAA/IgIAAAAAAAABrA4AAGICAAD95QBV+A+8P5ZjDADFHeY/AAAAP0ICAAAAAAAAAa0OAABiAgAA/eUAVfgPvD+WYwwAxR3mPwAAAD9CAgAAAAAAAAGuDgAAYgIAAP3lAFX4D7w/lmMMAMUd5j8AAAA/QgIAAAAAAAABrw4AAGICAAAscB3zaMrGPyn2MbAZ2+M/AAAAPwAAAAAAAAAAAbAOAABiAgAALHAd82jKxj8p9jGwGdvjPwAAAD8QAAAAAAAAAAGxDgAAYgIAACxwHfNoysY/KfYxsBnb4z8AAAA/EAAAAAAAAAABsg4AAGICAAAscB3zaMrGPyn2MbAZ2+M/AAAAPy8AAAAAAAAAAbMOAABiAgAALHAd82jKxj8p9jGwGdvjPwAAAD8vAAAAAAAAAAG0DgAAYgIAACxwHfNoysY/KfYxsBnb4z8AAAA/LwAAAAAAAAABtQ4AAGICAADSaaEkthTGP4SMTtWB4+M/AAAAPwAAAAAAAAAAAbYOAABiAgAA0mmhJLYUxj+EjE7VgePjPwAAAD8gAAAAAAAAAAG3DgAAYgIAANJpoSS2FMY/hIxO1YHj4z8AAAA/IAAAAAAAAAABuA4AAGICAADSaaEkthTGP4SMTtWB4+M/AAAAPyAAAAAAAAAAAbkOAABiAgAA0mmhJLYUxj+EjE7VgePjPwAAAD8vAAAAAAAAAAG6DgAAYgIAANJpoSS2FMY/hIxO1YHj4z8AAAA/LwAAAAAAAAABuw4AAGICAADSaaEkthTGP4SMTtWB4+M/AAAAP08AAAAAAAAAAbwOAABiAgAAvvH43xeexj8razfwTu7iPwAAAD8AAAAAAAAAAAG9DgAAYgIAAL7x+N8XnsY/K2s38E7u4j8AAAA/IAAAAAAAAAABvg4AAGICAAC+8fjfF57GPytrN/BO7uI/AAAAPyAAAAAAAAAAAb8OAABiAgAAvvH43xeexj8razfwTu7iPwAAAD8vAAAAAAAAAAHADgAAYgIAAL7x+N8XnsY/K2s38E7u4j8AAAA/LwAAAAAAAAABwQ4AAGICAADSGm4/wVLGP5RwsgdM4OI/AAAAPz8AAAAAAAAAAcIOAABiAgAA9s7xMyo4xj+jiYy4suHiPwAAAD8/AAAAAAAAAAHDDgAAYgIAAGScSSxwJsY/sqJmaRnj4j8AAAA/XgAAAAAAAAABxA4AAGICAADSaaEkthTGPxxSXT/o7OI/AAAAP14AAAAAAAAAAcUOAABiAgAAdnaLpiQZxj+zTOIn6/riPwAAAD9eAAAAAAAAAAHGDgAAYgIAAByDdSiTHcY/d5L1IiIN4z8AAAA/fQAAAAAAAAABxw4AAGICAAAKqTOu3irGP0vx4s6/IOM/AAAAP30AAAAAAAAAAcgOAABiAgAAUsIHsrszxj9szRLvXjvjPwAAAD99AAAAAAAAAAHJDgAAYgIAAPbO8TMqOMY/jKlCD/5V4z8AAAA/nAAAAAAAAAAByg4AAGICAACc29u1mDzGP7qeTOADcuM/AAAAP5wAAAAAAAAAAcsOAABiAgAAQOjFNwdBxj+rL+7tbojjPwAAAD+rAAAAAAAAAAHMDgAAYgIAANIabj/BUsY/rNlprECg4z8AAAA/qwAAAAAAAAABzQ4AAGICAAAcNEJDnlvGP5FRMQlFteM/AAAAP7sAAAAAAAAAAc4OAABiAgAAwEAsxQxgxj+S+6zHFs3jPwAAAD+7AAAAAAAAAAHPDgAAYgIAAApaAMnpaMY/OA8MYYDc4z8AAAA/ywAAAAAAAAAB0A4AAGICAAD2f75ONXbGP98ia/rp6+M/AAAAP8sAAAAAAAAAAdEOAABiAgAA5KV81ICDxj92HfDi7PnjPwAAAD/qAAAAAAAAAAHSDgAAYgIAAIiyZlbvh8Y/0bMMCFUC5D8AAAA/6gAAAAAAAAAB0w4AAGICAADQyzpazJDGPy1KKS29CuQ/AAAAP/kAAAAAAAAAAdQOAABiAgAALr9Q2F2Mxj9albc/8Q7kPwAAAD/5AAAAAAAAAAHVDgAAYgIAANDLOlrMkMY/l/kfA4wU5D8AAAA/+QAAAAAAAAAB1g4AAGICAADQyzpazJDGP5f5HwOMFOQ/AAAAPwkBAAAAAAAAAdcOAABiAgAALr9Q2F2Mxj+X+R8DjBTkPwAAAD8JAQAAAAAAAAHYDgAAYgIAAHbYJNw6lcY/l/kfA4wU5D8AAAA/CQEAAAAAAAAB2Q4AAGICAADQyzpazJDGP5f5HwOMFOQ/AAAAPwkBAAAAAAAAAdoOAABiAgAAiLJmVu+Hxj+X+R8DjBTkPwAAAD8oAQAAAAAAAAHbDgAAYgIAAIiyZlbvh8Y/l/kfA4wU5D8AAAA/KAEAAAAAAAAB3A4AAGICAACcjKjQo3rGP/1UH1y37uM/AAAAP1cBAAAAAAAAAd0OAABiAgAAnIyo0KN6xj8b3Vf/stnjPwAAAD9XAQAAAAAAAAHeDgAAYgIAAPZ/vk41dsY/GTPcQOHB4z8AAAA/ZwEAAAAAAAAB3w4AAGICAAD2f75ONXbGPxiJYIIPquM/AAAAP2cBAAAAAAAAAeAOAABiAgAAQJmSUhJ/xj8GxgoT15DjPwAAAD92AQAAAAAAAAHhDgAAYgIAANDLOlrMkMY/5+na8jd24z8AAAA/dgEAAAAAAAAB4g4AAGICAAB22CTcOpXGPwRyE5YzYeM/AAAAP5YBAAAAAAAAAeMOAABiAgAAvvH43xeexj9PRdpLY1DjPwAAAD+WAQAAAAAAAAHkDgAAYgIAAL7x+N8XnsY/T0XaS2NQ4z8AAAA/lgEAAAAAAAAB5Q4AAGICAAC+8fjfF57GP09F2ktjUOM/AAAAP6UBAAAAAAAAAeYOAABiAgAAvvH43xeexj9PRdpLY1DjPwAAAD+lAQAAAAAAAAHnDgAAYgIAANQqRwdqmss/1PObye0Q4j8AAAA/AAAAAAAAAAAB6A4AAGICAADUKkcHaprLP9Tzm8ntEOI/AAAAPx8AAAAAAAAAAekOAABiAgAA1CpHB2qayz/U85vJ7RDiPwAAAD8fAAAAAAAAAAHqDgAAYgIAANQqRwdqmss/1PObye0Q4j8AAAA/HwAAAAAAAAAB6w4AAGICAADUKkcHaprLP9Tzm8ntEOI/AAAAPy8AAAAAAAAAAewOAABiAgAAQkfS5KRKyz8uirjuVRniPwAAAD8vAAAAAAAAAAHtDgAAYgIAAMTua1efK8s/Loq47lUZ4j8AAAA/TgAAAAAAAAAB7g4AAGICAAAMV3NAcfbKPy6KuO5VGeI/AAAAP04AAAAAAAAAAe8OAABiAgAA/Mtkq7HFyj9MvGxQIxziPwAAAD9OAAAAAAAAAAHwDgAAYgIAAPwamJCmh8o/mDmvxCQj4j8AAAA/XgAAAAAAAAAB8Q4AAGICAACgdrX3CU7KP8WEPddYJ+I/AAAAP14AAAAAAAAAAfIOAABiAgAAtp8qV7MCyj8gG1r8wC/iPwAAAD99AAAAAAAAAAHzDgAAYgIAALbuXTyoxMk/bJiccMI24j8AAAA/jQAAAAAAAAAB9A4AAGICAABIcDkpV5jJP9VHk0aRQOI/AAAAP40AAAAAAAAAAfUOAABiAgAAJAvpGeN0yT8hxdW6kkfiPwAAAD+NAAAAAAAAAAH2DgAAYgIAAEq/bA5MWsk/mo2mQchS4j8AAAA/nAAAAAAAAAAB9w4AAGICAAC2jMQGkkjJP9fxDgVjWOI/AAAAP5wAAAAAAAAAAfgOAABiAgAAJloc/9c2yT8EPZ0Xl1ziPwAAAD+7AAAAAAAAAAH5DgAAYgIAAIJNMn1pMsk/ULrfi5hj4j8AAAA/uwAAAAAAAAAB+g4AAGICAACCTTJ9aTLJP30Fbp7MZ+I/AAAAP8sAAAAAAAAAAfsOAABiAgAAgk0yfWkyyT+sUPywAGziPwAAAD/LAAAAAAAAAAH8DgAAYgIAAG5z8AK1P8k/yoKwEs5u4j8AAAA/ywAAAAAAAAAB/Q4AAGICAAAUgNqEI0TJPzQyp+iceOI/AAAAP9sAAAAAAAAAAf4OAABiAgAAXJmuiABNyT+OyMMNBYHiPwAAAD/bAAAAAAAAAAH/DgAAYgIAALaMxAaSSMk/+Xe649OK4j8AAAA/+QAAAAAAAAABAA8AAGICAAACppgKb1HJP1MO1wg8k+I/AAAAP/kAAAAAAAAAAQEPAABiAgAASr9sDkxayT+Qcj/M1pjiPwAAAD/5AAAAAAAAAAECDwAAYgIAANrxFBYGbMk/+iE2oqWi4j8AAAA/CQEAAAAAAAABAw8AAGICAACA/v6XdHDJPyZtxLTZpuI/AAAAPwkBAAAAAAAAAQQPAABiAgAAbCS9HcB9yT9UuFLHDaviPwAAAD8oAQAAAAAAAAEFDwAAYgIAABIxp58ugsk/ggPh2UGv4j8AAAA/KAEAAAAAAAABBg8AAGICAABsJL0dwH3JP5Ecu4qosOI/AAAAPygBAAAAAAAAAQcPAABiAgAAtj2RIZ2GyT+vTm/sdbPiPwAAAD8oAQAAAAAAAAEIDwAAYgIAAEhwOSlXmMk/r05v7HWz4j8AAAA/RwEAAAAAAAABCQ8AAGICAAB+r8uyf67JP6A1lTsPsuI/AAAAP0cBAAAAAAAAAQoPAABiAgAA/gcyQIXNyT+CA+HZQa/iPwAAAD9XAQAAAAAAAAELDwAAYgIAANpTrksc6Mk/Y9EseHSs4j8AAAA/dgEAAAAAAAABDA8AAGICAACkxejc/g/KPyZtxLTZpuI/AAAAP3YBAAAAAAAAAQ0PAABiAgAAajcjbuE3yj8XVOoDc6XiPwAAAD+GAQAAAAAAAAEODwAAYgIAAHzCMQOhaMo/+iE2oqWi4j8AAAA/hgEAAAAAAAABDw8AAGICAADqQFYW8pTKPwg7EFMMpOI/AAAAP5UBAAAAAAAAARAPAABiAgAAsLKQp9S8yj82hp5lQKjiPwAAAD+VAQAAAAAAAAERDwAAYgIAAB4xtbol6co/VLhSxw2r4j8AAAA/tAEAAAAAAAABEg8AAGICAADoou9LCBHLP5Ecu4qosOI/AAAAP7QBAAAAAAAAARMPAABiAgAAxO5rV58ryz/rstevELniPwAAAD+0AQAAAAAAAAEUDwAAYgIAAKA66GI2Rss/VWLOhd/C4j8AAAA/1AEAAAAAAAABFQ8AAGICAADWeXrsXlzLP84qnwwVzuI/AAAAP9QBAAAAAAAAARYPAABiAgAAsMX29/V2yz9YDEpEsdriPwAAAD/UAQAAAAAAAAEXDwAAYgIAAJ7rtH1BhMs/sqJmaRnj4j8AAAA/8wEAAAAAAAABGA8AAGICAABC+J7/r4jLPytrN/BO7uI/AAAAP/MBAAAAAAAAARkPAABiAgAACrkMdodyyz+zTOIn6/riPwAAAD/zAQAAAAAAAAEaDwAAYgIAADBtkGrwV8s/LRWzriAG4z8AAAA/AwIAAAAAAAABGw8AAGICAACyFCrd6jjLP6XdgzVWEeM/AAAAPwMCAAAAAAAAARwPAABiAgAA+nwxxrwDyz9L8eLOvyDjPwAAAD8iAgAAAAAAAAEdDwAAYgIAALCykKfUvMo/AR4cGZAx4z8AAAA/IgIAAAAAAAABHg8AAGICAABYDq4OOIPKP4r/xlAsPuM/AAAAPyICAAAAAAAAAR8PAABiAgAA/GnLdZtJyj/1rr0m+0fjPwAAAD9BAgAAAAAAAAEgDwAAYgIAAKTF6Nz+D8o/MBMm6pVN4z8AAAA/QQIAAAAAAAABIQ8AAGICAADaU65LHOjJPzATJuqVTeM/AAAAP0ECAAAAAAAAASIPAABiAgAAJLy1NO6yyT9ALACb/E7jPwAAAD9gAgAAAAAAAAEjDwAAYgIAACS8tTTussk/QCwAm/xO4z8AAAA/YAIAAAAAAAABJA8AAGICAAAkvLU07rLJP0AsAJv8TuM/AAAAP2ACAAAAAAAAASUPAABiAgAAJLy1NO6yyT9ALACb/E7jPwAAAD9gAgAAAAAAAAEmDwAAYgIAAPRMnctTqdM/1PObye0Q4j8AAAA/AAAAAAAAAAABJw8AAGICAAD0TJ3LU6nTP9Tzm8ntEOI/AAAAPw8AAAAAAAAAASgPAABiAgAA9Eydy1Op0z/U85vJ7RDiPwAAAD8PAAAAAAAAAAEpDwAAYgIAAPRMnctTqdM/1PObye0Q4j8AAAA/DwAAAAAAAAABKg8AAGICAAD0TJ3LU6nTP9Tzm8ntEOI/AAAAPy8AAAAAAAAAASsPAABiAgAA9Eydy1Op0z+o/AQ0XTziPwAAAD8vAAAAAAAAAAEsDwAAYgIAAPRMnctTqdM/MN6va/lI4j8AAAA/PgAAAAAAAAABLQ8AAGICAACYWYdNwq3TP+YK6bXJWeI/AAAAPz4AAAAAAAAAAS4PAABiAgAAR1OSDIur0z+7adZhZ23iPwAAAD9OAAAAAAAAAAEvDwAAYgIAAD1mcc8wstM/6V7gMm2J4j8AAAA/TgAAAAAAAAABMA8AAGICAAArjC9VfL/TP3LqBinbreI/AAAAP2wAAAAAAAAAATEPAABiAgAAGLLt2sfM0z/9dS0fSdLiPwAAAD9sAAAAAAAAAAEyDwAAYgIAALPRth/c19M/WbbFAoPy4j8AAAA/bAAAAAAAAAABMw8AAGICAAD96oojueDTP6XdgzVWEeM/AAAAP3wAAAAAAAAAATQPAABiAgAAofd0pSfl0z8QN/bJ9jLjPwAAAD98AAAAAAAAAAE1DwAAYgIAAPP9aeZe59M/qtv2cMtY4z8AAAA/mwAAAAAAAAABNg8AAGICAADqEEmpBO7TP3DLhSrUguM/AAAAP5sAAAAAAAAAATcPAABiAgAA6hBJqQTu0z/bJPi+dKTjPwAAAD+rAAAAAAAAAAE4DwAAYgIAAI8dMytz8tM/OGWQoq7E4z8AAAA/qwAAAAAAAAABOQ8AAGICAADgIyhsqvTTPxvdV/+y2eM/AAAAP7oAAAAAAAAAAToPAABiAgAA4CMobKr00z/uO0WrUO3jPwAAAD+6AAAAAAAAAAE7DwAAYgIAAD0XPuo78NM/lE+kRLr84z8AAAA/2QAAAAAAAAABPA8AAGICAABGBF8nlunTPw0YdcvvB+Q/AAAAP9kAAAAAAAAAAT0PAABiAgAAquSV4oHe0z8tSiktvQrkPwAAAD/ZAAAAAAAAAAE+DwAAYgIAAAbYq2AT2tM/LUopLb0K5D8AAAA/+QAAAAAAAAABPw8AAGICAAAinw4YIsbTP5RPpES6/OM/AAAAP/kAAAAAAAAAAUAPAABiAgAAIp8OGCLG0z+UT6REuvzjPwAAAD/5AAAAAAAAAAFBDwAAYgIAACKfDhgixtM/lE+kRLr84z8AAAA/+QAAAAAAAAABQg8AAGICAAAinw4YIsbTP5RPpES6/OM/AAAAPwgBAAAAAAAAAUMPAABiAgAA2tRt+Tl/0z/pckjud6rkPwAAAD8AAAAAAAAAAAFEDwAAYgIAAPWb0LBIa9M/6XJI7neq5D8AAAA/IAAAAAAAAAABRQ8AAGICAAD1m9CwSGvTP+lySO53quQ/AAAAPyAAAAAAAAAAAUYPAABiAgAA9ZvQsEhr0z/pckjud6rkPwAAAD8gAAAAAAAAAAFHDwAAYgIAAPWb0LBIa9M/6XJI7neq5D8AAAA/PwAAAAAAAAABSA8AAGICAAD1m9CwSGvTP+lySO53quQ/AAAAPz8AAAAAAAAAAUkPAABiAgAA9ZvQsEhr0z/pckjud6rkPwAAAD8/AAAAAAAAAAFKDwAAYgIAAJhZh03CrdM/SF1ckIPi5D8AAAA/TgAAAAAAAAABSw8AAGICAAAPxcydbdPTPxy8STwh9uQ/AAAAP14AAAAAAAAAAUwPAABiAgAAIFDbMi0E1D87mHlcwBDlPwAAAD9eAAAAAAAAAAFNDwAAYgIAACjuyIqSO9Q/WnSpfF8r5T8AAAA/fQAAAAAAAAABTg8AAGICAAB6pYrm1HvUP6ibZ68ySuU/AAAAP30AAAAAAAAAAU8PAABiAgAAgkN4Pjqz1D8iDrT0OW3lPwAAAD99AAAAAAAAAAFQDwAAYgIAAJXOhtP549Q/nIAAOkGQ5T8AAAA/nQAAAAAAAAABUQ8AAGICAABUU6AnghLVP8x1CgtHrOU/AAAAP50AAAAAAAAAAVIPAABiAgAAZt6uvEFD1T/cOGB6f8XlPwAAAD+dAAAAAAAAAAFTDwAAYgIAANNc08+Sb9U/7fu16bfe5T8AAAA/rAAAAAAAAAABVA8AAGICAABKyBggPpXVPzkjdByL/eU/AAAAP6wAAAAAAAAAAVUPAABiAgAAt0Y9M4/B1T9K5smLwxbmPwAAAD/LAAAAAAAAAAFWDwAAYgIAAOSYrn9d3tU/asL5q2Ix5j8AAAA/ywAAAAAAAAABVw8AAGICAADI0UvITvLVPx/vMvYyQuY/AAAAP9sAAAAAAAAAAVgPAABiAgAACf7+jtEB1j+JninMAUzmPwAAAD/bAAAAAAAAAAFZDwAAYgIAAK0K6RBABtY/1BtsQANT5j8AAAA/6wAAAAAAAAABWg8AAGICAACtCukQQAbWP9QbbEADU+Y/AAAAP+sAAAAAAAAAAVsPAABiAgAArQrpEEAG1j/UG2xAA1PmPwAAAD/rAAAAAAAAAAFcDwAAYgIAAK0K6RBABtY/1BtsQANT5j8AAAA/6wAAAAAAAAABXQ8AAGICAADjSXuaaBzWP4Pi0hawy+M/AAAAPwAAAAAAAAAAAV4PAABiAgAA40l7mmgc1j+D4tIWsMvjPwAAAD8PAAAAAAAAAAFfDwAAYgIAAONJe5poHNY/g+LSFrDL4z8AAAA/DwAAAAAAAAABYA8AAGICAAC/5CqL9PjVP0jSYdC49eM/AAAAPx8AAAAAAAAAAWEPAABiAgAALbKCgzrn1T9LfN2Oig3kPwAAAD8fAAAAAAAAAAFiDwAAYgIAAPdy8PkR0dU/TCZZTVwl5D8AAAA/PgAAAAAAAAABYw8AAGICAAAcJ3TuerbVP3sbYx5iQeQ/AAAAPz4AAAAAAAAAAWQPAABiAgAASsgYID6V1T+K3riNmlrkPwAAAD9OAAAAAAAAAAFlDwAAYgIAAMpvspI4dtU/9zcrIjt85D8AAAA/TgAAAAAAAAABZg8AAGICAABKF0wFM1fVP2KRnbbbneQ/AAAAP04AAAAAAAAAAWcPAABiAgAAy77ldy041T/bA+r74sDkPwAAAD9tAAAAAAAAAAFoDwAAYgIAALBGtqUTDtU/k9qeBIXp5D8AAAA/bQAAAAAAAAABaQ8AAGICAADe51rX1uzUP3f84R9bFuU/AAAAP30AAAAAAAAAAWoPAABiAgAAApzeyz/S1D8t05Yo/T7lPwAAAD99AAAAAAAAAAFrDwAAYgIAAChQYsCot9Q/9MIl4gVp5T8AAAA/nAAAAAAAAAABbA8AAGICAACx5Bxw/ZHUP7qytJsOk+U/AAAAP5wAAAAAAAAAAW0PAABiAgAAlmztneNn1D+f1Pe25L/lPwAAAD+cAAAAAAAAAAFuDwAAYgIAAHIHnY5vRNQ/Vqusv4bo5T8AAAA/rAAAAAAAAAABbw8AAGICAACplWL9jBzUP0rmyYvDFuY/AAAAP6wAAAAAAAAAAXAPAABiAgAAjx0zK3Py0z8+IedXAEXmPwAAAD/LAAAAAAAAAAFxDwAAYgIAANiFOhRFvdM/jPIgSaV75j8AAAA/ywAAAAAAAAABcg8AAGICAADG+it/hYzTP2H7ibMUp+Y/AAAAP8sAAAAAAAAAAXMPAABiAgAAxvorf4WM0z9h+4mzFKfmPwAAAD/qAAAAAAAAAAF0DwAAYgIAAMb6K3+FjNM/YfuJsxSn5j8AAAA/6gAAAAAAAAABdQ8AAGICAADG+it/hYzTP2H7ibMUp+Y/AAAAP+oAAAAAAAAAAXYPAABiAgAAavBFVSxRoj8mdhMt6L3nPwAAAD8AAAAAAAAAAAF3DwAAYgIAAGrwRVUsUaI/JnYTLei95z8AAAA/EAAAAAAAAAABeA8AAGICAABq8EVVLFGiPyZ2Ey3ovec/AAAAPxAAAAAAAAAAAXkPAABiAgAAavBFVSxRoj8mdhMt6L3nPwAAAD8gAAAAAAAAAAF6DwAAYgIAAGrwRVUsUaI/JnYTLei95z8AAAA/IAAAAAAAAAABew8AAGICAABq8EVVLFGiPyZ2Ey3ovec/AAAAPyAAAAAAAAAAAXwPAABiAgAAavBFVSxRoj8mdhMt6L3nPwAAAD8gAAAAAAAAAAF9DwAAYgIAAGrwRVUsUaI/JnYTLei95z8AAAA/PwAAAAAAAAABfg8AAGICAACuHICpKhSjP26fXiRGlec/AAAAP04AAAAAAAAAAX8PAABiAgAAYhYS9m7Foz9fhoRz35PnPwAAAD9OAAAAAAAAAAGADwAAYgIAAPaqUzM/U6Q/2E5V+hSf5z8AAAA/bgAAAAAAAAABgQ8AAGICAABiPN6WsTmlP6oDx+fgmuc/AAAAP24AAAAAAAAAAYIPAABiAgAAys1o+iMgpj+6HKGYR5znPwAAAD99AAAAAAAAAAGDDwAAYgIAADZf812WBqc/yTV7Sa6d5z8AAAA/fQAAAAAAAAABhA8AAGICAABaJt2iIKanP9hOVfoUn+c/AAAAP40AAAAAAAAAAYUPAABiAgAADiBv72RXqD/YTlX6FJ/nPwAAAD+NAAAAAAAAAAGGDwAAYgIAAC7nWDTv9qg/FbO9va+k5z8AAAA/nQAAAAAAAAABhw8AAGICAADCe5pxv4SpP417jkTlr+c/AAAAP6wAAAAAAAAAAYgPAABiAgAAnnjjl2HdqT8IRF/LGrvnPwAAAD+sAAAAAAAAAAGJDwAAYgIAAMLdM6fVAKo/nz7ksx3J5z8AAAA/ywAAAAAAAAABig8AAGICAACeeOOXYd2pP6DoX3Lv4Oc/AAAAP8sAAAAAAAAAAYsPAABiAgAAehOTiO25qT+xq7XhJ/rnPwAAAD/LAAAAAAAAAAGMDwAAYgIAAJ4WSmJLYak/wG4LUWAT6D8AAAA/6wAAAAAAAAABjQ8AAGICAACetLAsNeWoPw6WyYMzMug/AAAAP+sAAAAAAAAAAY4PAABiAgAAMoW//th6qD8QQEVCBUroPwAAAD/rAAAAAAAAAAGPDwAAYgIAAOpYharat6c/xWx+jNVa6D8AAAA/+gAAAAAAAAABkA8AAGICAAA2X/NdlganP2uA3SU/aug/AAAAP/oAAAAAAAAAAZEPAABiAgAAys1o+iMgpj8RlDy/qHnoPwAAAD8aAQAAAAAAAAGSDwAAYgIAAIKhLqYlXaU/e0MzlXeD6D8AAAA/GgEAAAAAAAABkw8AAGICAADSp5xZ4aukP/ULBBytjug/AAAAPxoBAAAAAAAAAZQPAABiAgAAYhYS9m7Foz+rOD1mfZ/oPwAAAD85AQAAAAAAAAGVDwAAYgIAAD5PKLHkJaM/QjPCToCt6D8AAAA/OQEAAAAAAAABlg8AAGICAACyuuZzFJiiP7v7ktW1uOg/AAAAPzkBAAAAAAAAAZcPAABiAgAAavBFVSxRoj8HedVJt7/oPwAAAD9YAQAAAAAAAAGYDwAAYgIAALJYTT7+G6I/f0Gm0OzK6D8AAAA/WAEAAAAAAAABmQ8AAGICAAD+wFQn0OahP9rXwvVU0+g/AAAAP1gBAAAAAAAAAZoPAABiAgAAbo6sHxbVoT/a18L1VNPoPwAAAD9oAQAAAAAAAAGbDwAAYgIAAP7AVCfQ5qE/2tfC9VTT6D8AAAA/aAEAAAAAAAABnA8AAGICAACO8/wuivihP9rXwvVU0+g/AAAAP2gBAAAAAAAAAZ0PAABiAgAAjvP8Lor4oT/4X/uYUL7oPwAAAD+HAQAAAAAAAAGeDwAAYgIAALJYTT7+G6I/rOK4JE+36D8AAAA/lwEAAAAAAAABnw8AAGICAABq8EVVLFGiP2FldrBNsOg/AAAAP5cBAAAAAAAAAaAPAABiAgAAjlWWZKB0oj8kAQ7tsqroPwAAAD+mAQAAAAAAAAGhDwAAYgIAAGpS34pCzaI/ulEXF+Sg6D8AAAA/pgEAAAAAAAABog8AAGICAABqtHjAWEmjP37trlNJm+g/AAAAP8UBAAAAAAAAAaMPAABiAgAAQrHB5vqhoz/1CwQcrY7oPwAAAD/FAQAAAAAAAAGkDwAAYgIAAK5CTEptiKQ/m3Xn9kSG6D8AAAA/xQEAAAAAAAABpQ8AAGICAABennfMx7WlP3tDM5V3g+g/AAAAP+UBAAAAAAAAAaYPAABiAgAAyi8CMDqcpj97QzOVd4PoPwAAAD/lAQAAAAAAAAGnDwAAYgIAAFom3aIgpqc/m3Xn9kSG6D8AAAA/5QEAAAAAAAABqA8AAGICAADmHLgVB7CoP7mnm1gSieg/AAAAP/QBAAAAAAAAAakPAABiAgAAnnjjl2HdqT/1CwQcrY7oPwAAAD/0AQAAAAAAAAGqDwAAYgIAAJo8FgOO1ao/BCXezBOQ6D8AAAA/FAIAAAAAAAABqw8AAGICAABum/heRqqrP1CiIEEVl+g/AAAAPxQCAAAAAAAAAawPAABiAgAAkmLio9BJrD+rOD1mfZ/oPwAAAD8UAgAAAAAAAAGtDwAAYgIAAAKS09EstKw/jQaJBLCc6D8AAAA/MwIAAAAAAAABrg8AAGICAAACktPRLLSsP40GiQSwnOg/AAAAPzMCAAAAAAAAAa8PAABiAgAAApLT0Sy0rD+NBokEsJzoPwAAAD8zAgAAAAAAAAGwDwAAYgIAAAKS09EstKw/jQaJBLCc6D8AAAA/MwIAAAAAAAABsQ8AAGICAABxeiZc2s+5P2714mV0fec/AAAAPwAAAAAAAAAAAbIPAABiAgAAcXomXNrPuT9u9eJldH3nPwAAAD8QAAAAAAAAAAGzDwAAYgIAAHEr83blDbo/BprjDEmj5z8AAAA/EAAAAAAAAAABtA8AAGICAABxK/N25Q26P9yiTHe4zuc/AAAAPxAAAAAAAAAAAbUPAABiAgAAt0THesIWuj/d9kP0W/7nPwAAAD8gAAAAAAAAAAG2DwAAYgIAAEl3b4J8KLo/pObSrWQo6D8AAAA/LwAAAAAAAAABtw8AAGICAADfqReKNjq6PwAna5GeSOg/AAAAPy8AAAAAAAAAAbgPAABiAgAAJcPrjRNDuj8C0eZPcGDoPwAAAD9OAAAAAAAAAAG5DwAAYgIAAG/cv5HwS7o/1S/U+w106D8AAAA/TgAAAAAAAAABug8AAGICAAAlw+uNE0O6P074pIJDf+g/AAAAP04AAAAAAAAAAbsPAABiAgAAJcPrjRNDuj+5p5tYEonoPwAAAD9uAAAAAAAAAAG8DwAAYgIAAN+pF4o2Oro/5vIpa0aN6D8AAAA/bgAAAAAAAAABvQ8AAGICAACTkEOGWTG6P+byKWtGjeg/AAAAP24AAAAAAAAAAb4PAABiAgAAk5BDhlkxuj/m8ilrRo3oPwAAAD+BAAAAAAAAAAG/DwAAYgIAAJXfdmtO87k/m3Xn9kSG6D8AAAA/gQAAAAAAAAABwA8AAGICAABxeiZc2s+5P2wqWeQQgug/AAAAP6EAAAAAAAAAAcEPAABiAgAAcXomXNrPuT9sKlnkEILoPwAAAD+hAAAAAAAAAAHCDwAAYgIAAHF6Jlzaz7k/bCpZ5BCC6D8AAAA/oQAAAAAAAAABww8AAGICAABxeiZc2s+5P2wqWeQQgug/AAAAP6EAAAAAAAAAAcQPAABiAgAAuqVSg5tOwj8/ANmUbmHnPwAAAD8AAAAAAAAAAAHFDwAAYgIAALqlUoObTsI/PwDZlG5h5z8AAAA/DwAAAAAAAAABxg8AAGICAAAm1UOx97jCP/QsEt8+cuc/AAAAPw8AAAAAAAAAAccPAABiAgAAJoYQzAL3wj9u9eJldH3nPwAAAD8vAAAAAAAAAAHIDwAAYgIAALhphe7HRsM/IyIcsESO5z8AAAA/LwAAAAAAAAAByQ8AAGICAAASDmiHZIDDP5vq7DZ6mec/AAAAPz4AAAAAAAAAAcoPAABiAgAApPHcqSnQwz9vSdriF63nPwAAAD8+AAAAAAAAAAHLDwAAYgIAAEavk0ajEsQ/U8GhPxzC5z8AAAA/TgAAAAAAAAABzA8AAGICAACgU3bfP0zEP4K2qxAi3uc/AAAAP04AAAAAAAAAAc0PAABiAgAAWOtu9m2BxD+/xI+SjvvnPwAAAD9tAAAAAAAAAAHODwAAYgIAAA6DZw2ctsQ/ojxX75IQ6D8AAAA/bQAAAAAAAAABzw8AAGICAAAeDnaiW+fEP5XN+Pz9Jug/AAAAP30AAAAAAAAAAdAPAABiAgAAerJYO/ggxT+1qSgdnUHoPwAAAD99AAAAAAAAAAHRDwAAYgIAANRWO9SUWsU/iAgWyTpV6D8AAAA/jAAAAAAAAAAB0g8AAGICAACeyHVld4LFP01OKcRxZ+g/AAAAP4wAAAAAAAAAAdMPAABiAgAAsFOE+jazxT/GFvpKp3LoPwAAAD+sAAAAAAAAAAHUDwAAYgIAALBThPo2s8U/xhb6Sqdy6D8AAAA/rAAAAAAAAAAB1Q8AAGICAACwU4T6NrPFP8YW+kqncug/AAAAP6wAAAAAAAAAAdYPAABiAgAAsFOE+jazxT/GFvpKp3LoPwAAAD+sAAAAAAAAAAHXDwAAYgIAAHqyWDv4IMU/Zfn87onu5j8AAAA/AAAAAAAAAAAB2A8AAGICAAB6slg7+CDFP2X5/O6J7uY/AAAAPxAAAAAAAAAAAdkPAABiAgAAerJYO/ggxT9l+fzuie7mPwAAAD8QAAAAAAAAAAHaDwAAYgIAAHqyWDv4IMU/Zfn87onu5j8AAAA/EAAAAAAAAAAB2w8AAGICAAB6slg7+CDFP2X5/O6J7uY/AAAAPy8AAAAAAAAAAdwPAABiAgAAoLUPFVbIxD8c0LH3KxfnPwAAAD8vAAAAAAAAAAHdDwAAYgIAAMZpkwm/rcQ//0d5VDAs5z8AAAA/PgAAAAAAAAAB3g8AAGICAABGES18uY7EP9OmZgDOP+c/AAAAPz4AAAAAAAAAAd8PAABiAgAAxrjG7rNvxD/zgpYgbVrnPwAAAD9OAAAAAAAAAAHgDwAAYgIAAOpsSuMcVcQ/9CwS3z5y5z8AAAA/TgAAAAAAAAAB4Q8AAGICAADIB/rTqDHEP1BtqsJ4kuc/AAAAP20AAAAAAAAAAeIPAABiAgAA/pW/QsYJxD8IRF/LGrvnPwAAAD9tAAAAAAAAAAHjDwAAYgIAAOwKsa0G2cM/vxoU1Lzj5z8AAAA/bQAAAAAAAAAB5A8AAGICAADaf6IYR6jDP3XxyNxeDOg/AAAAP40AAAAAAAAAAeUPAABiAgAAJuipARlzwz8er6M0mjPoPwAAAD+NAAAAAAAAAAHmDwAAYgIAALhphe7HRsM/iAgWyTpV6D8AAAA/jQAAAAAAAAAB5w8AAGICAAC4uLjTvAjDP9Uv1PsNdOg/AAAAP6wAAAAAAAAAAegPAABiAgAAAiHAvI7Twj/JwHUJeYroPwAAAD+sAAAAAAAAAAHpDwAAYgIAAAIhwLyO08I/ycB1CXmK6D8AAAA/rAAAAAAAAAAB6g8AAGICAAACIcC8jtPCP8nAdQl5iug/AAAAP6wAAAAAAAAAAesPAABiAgAAAiHAvI7Twj/JwHUJeYroPwAAAD+7AAAAAAAAAAHsDwAAYgIAAGpS34pCzaI/aUBOZKZb6j8AAAA/AAAAAAAAAAAB7Q8AAGICAAA+Tyix5CWjP0sOmgLZWOo/AAAAPx8AAAAAAAAAAe4PAABiAgAAPk8oseQloz9LDpoC2VjqPwAAAD8fAAAAAAAAAAHvDwAAYgIAAGIWEvZuxaM/qvitpOSQ6j8AAAA/HwAAAAAAAAAB8A8AAGICAABiFhL2bsWjPxRSIDmFsuo/AAAAPz4AAAAAAAAAAfEPAABiAgAAYhYS9m7Foz+s9iDgWdjqPwAAAD8+AAAAAAAAAAHyDwAAYgIAALJ+Gd9AkKM/ZM3V6PsA6z8AAAA/TgAAAAAAAAAB8w8AAGICAAAaTHHXhn6jP94/Ii4DJOs/AAAAP04AAAAAAAAAAfQPAABiAgAAarR4wFhJoz/Bt+mKBznrPwAAAD9eAAAAAAAAAAH1DwAAYgIAAGq0eMBYSaM/aMtIJHFI6z8AAAA/XgAAAAAAAAAB9g8AAGICAACuHICpKhSjP9F6P/o/Uus/AAAAP20AAAAAAAAAAfcPAABiAgAAjrcvmrbwoj/vrPNbDVXrPwAAAD9tAAAAAAAAAAH4DwAAYgIAAK4cgKkqFKM/76zzWw1V6z8AAAA/bQAAAAAAAAAB+Q8AAGICAACuHICpKhSjP++s81sNVes/AAAAP4wAAAAAAAAAAfoPAABiAgAArhyAqSoUoz/vrPNbDVXrPwAAAD+MAAAAAAAAAAH7DwAAYgIAAK4cgKkqFKM/76zzWw1V6z8AAAA/jAAAAAAAAAAB/A8AAGICAAAGbAcx6j+rP8KCcwxrNOo/AAAAPwAAAAAAAAAAAf0PAABiAgAABmwHMeo/qz/CgnMMazTqPwAAAD8QAAAAAAAAAAH+DwAAYgIAAEpcdPAU+6w/SmQeRAdB6j8AAAA/EAAAAAAAAAAB/w8AAGICAABq55Cgy5KuP8Ms78o8TOo/AAAAPy8AAAAAAAAAAQAQAABiAgAAsTd7O5JBsD9aJ3SzP1rqPwAAAD8vAAAAAAAAAAEBEAAAYgIAAB3JBZ8EKLE/4wgf69tm6j8AAAA/PwAAAAAAAAABAhAAAGICAABjpgwODimyP7ZnDJd5euo/AAAAPz8AAAAAAAAAAQMQAABiAgAA85zngPQysz+b39PzfY/qPwAAAD9PAAAAAAAAAAEEEAAAYgIAAIGTwvPaPLQ/5waSJlGu6j8AAAA/TwAAAAAAAAABBRAAAGICAAB/V/VeBzW1PzQuUFkkzeo/AAAAP14AAAAAAAAAAQYQAABiAgAA6eh/wnkbtj9xPDTbkOrqPwAAAD9eAAAAAAAAAAEHEAAAYgIAADEVuhZ43rY/z3zMvsoK6z8AAAA/fQAAAAAAAAABCBAAAGICAABR3KNbAn63P9AmSH2cIus/AAAAP30AAAAAAAAAAQkQAABiAgAAmQjerwBBuD+UbFt40zTrPwAAAD99AAAAAAAAAAEKEAAAYgIAAJkI3q8AQbg/lGxbeNM06z8AAAA/nQAAAAAAAAABCxAAAGICAACZCN6vAEG4P5RsW3jTNOs/AAAAP50AAAAAAAAAAQwQAABiAgAAmQjerwBBuD+UbFt40zTrPwAAAD+dAAAAAAAAAAENEAAAYgIAAMRbpUGBvZw/TWKRf3yI6j8AAAA/AAAAAAAAAAABDhAAAGICAADEW6VBgb2cP01ikX98iOo/AAAAPw8AAAAAAAAAAQ8QAABiAgAAxFulQYG9nD+s9iDgWdjqPwAAAD8PAAAAAAAAAAEQEAAAYgIAAMRbpUGBvZw/CuE0gmUQ6z8AAAA/HwAAAAAAAAABERAAAGICAADkwPVQ9eCcPw01LP8IQOs/AAAAPy8AAAAAAAAAARIQAABiAgAALE/J2gkgnj87KjbQDlzrPwAAAD8vAAAAAAAAAAETEAAAYgIAACxPydoJIJ4/Oyo20A5c6z8AAAA/PgAAAAAAAAABFBAAAGICAAAsT8naCSCePzsqNtAOXOs/AAAAPz4AAAAAAAAAARUQAABiAgAALE/J2gkgnj87KjbQDlzrPwAAAD8+AAAAAAAAAAEWEAAAYgIAAI2D90YpXLA/LadvIm9R6T8AAAA/AAAAAAAAAAABFxAAAGICAACNg/dGKVywPy2nbyJvUek/AAAAPx8AAAAAAAAAARgQAABiAgAAjYP3RilcsD8tp28ib1HpPwAAAD8fAAAAAAAAAAEZEAAAYgIAAI2D90YpXLA/LadvIm9R6T8AAAA/HwAAAAAAAAABGhAAAGICAACNg/dGKVywPy2nbyJvUek/AAAAPy8AAAAAAAAAARsQAABiAgAAjYP3RilcsD8tp28ib1HpPwAAAD8vAAAAAAAAAAEcEAAAYgIAAI2D90YpXLA/LadvIm9R6T8AAAA/LwAAAAAAAAABHRAAAGICAACNg/dGKVywPy2nbyJvUek/AAAAPy8AAAAAAAAAAR4QAABiAgAAjYP3RilcsD8tp28ib1HpPwAAAD9OAAAAAAAAAAEfEAAAYgIAAI2D90YpXLA/LadvIm9R6T8AAAA/TgAAAAAAAAABIBAAAGICAABl4tmi4TCxP2sL2OUJV+k/AAAAP10AAAAAAAAAASEQAABiAgAAZZOmvexusT9rC9jlCVfpPwAAAD99AAAAAAAAAAEiEAAAYgIAAK9dR9zUtbE/iT2MR9dZ6T8AAAA/fQAAAAAAAAABIxAAAGICAACtDhT33/OxP7aIGloLXuk/AAAAP4wAAAAAAAAAASQQAABiAgAA89i0Fcg6sj/Uus672GDpPwAAAD+MAAAAAAAAAAElEAAAYgIAABs+BSU8XrI/AgZdzgxl6T8AAAA/nAAAAAAAAAABJhAAAGICAAA9o1U0sIGyP2y1U6Tbbuk/AAAAP5wAAAAAAAAAAScQAABiAgAAF+/RP0ecsj8SybI9RX7pPwAAAD+7AAAAAAAAAAEoEAAAYgIAAGEIpkMkpbI/qcM3JkiM6T8AAAA/uwAAAAAAAAABKRAAAGICAADP1f07apOyP8ifZ0bnpuk/AAAAP7sAAAAAAAAAASoQAABiAgAAGz4FJTxesj8WxyV5usXpPwAAAD/LAAAAAAAAAAErEAAAYgIAAK2/4BHrMbI/Jop76PLe6T8AAAA/2gAAAAAAAAABLBAAAGICAACtDhT33/OxP/roaJSQ8uk/AAAAP9oAAAAAAAAAAS0QAABiAgAAHSuf1BqksT/seQqi+wjqPwAAAD/6AAAAAAAAAAEuEAAAYgIAAEEuVq54S7E/3gqsr2Yf6j8AAAA/+gAAAAAAAAABLxAAAGICAABDfYmTbQ2xP3YFMZhpLeo/AAAAP/oAAAAAAAAAATAQAABiAgAA+bLodIXGsD8OALaAbDvqPwAAAD8JAQAAAAAAAAExEAAAYgIAAEEb8F1XkbA/h8iGB6JG6j8AAAA/CQEAAAAAAAABMhAAAGICAABpz3NSwHawP5bhYLgISOo/AAAAPygBAAAAAAAAATMQAABiAgAAac9zUsB2sD+0ExUa1krqPwAAAD8oAQAAAAAAAAE0EAAAYgIAAGnPc1LAdrA/tBMVGtZK6j8AAAA/KAEAAAAAAAABNRAAAGICAABBG/BdV5GwP4fIhgeiRuo/AAAAP0cBAAAAAAAAATYQAABiAgAA+bLodIXGsD93r6xWO0XqPwAAAD9HAQAAAAAAAAE3EAAAYgIAAIuWXZdKFrE/d6+sVjtF6j8AAAA/RwEAAAAAAAABOBAAAGICAABlk6a97G6xPywyauI5Puo/AAAAP1YBAAAAAAAAATkQAABiAgAAY/U/8wLrsT/wzQEfnzjqPwAAAD9WAQAAAAAAAAE6EAAAYgIAAIe8KTiNirI/SrqihTUp6j8AAAA/dgEAAAAAAAABOxAAAGICAADP6GOMi02zP8/x0f7/Heo/AAAAP3YBAAAAAAAAATwQAABiAgAApZZ5zTjksz9lQtsoMRTqPwAAAD92AQAAAAAAAAE9EAAAYgIAAINEjw7merQ/VikBeMoS6j8AAAA/lQEAAAAAAAABPhAAAGICAAA1PiFbKiy1P1YpAXjKEuo/AAAAP5UBAAAAAAAAAT8QAABiAgAAD+w2nNfCtT9lQtsoMRTqPwAAAD+VAQAAAAAAAAFAEAAAYgIAAA/sNpzXwrU/ZULbKDEU6j8AAAA/tAEAAAAAAAABQRAAAGICAAAP7Dac18K1P2VC2ygxFOo/AAAAP7QBAAAAAAAAAUIQAABiAgAAD+w2nNfCtT9lQtsoMRTqPwAAAD+0AQAAAAAAAAFDEAAAYgIAAFIQ3K6PEqo/sEoYXf0H6z8AAAA/AAAAAAAAAAABRBAAAGICAABSENyujxKqP7BKGF39B+s/AAAAPxAAAAAAAAAAAUUQAABiAgAAUhDcro8Sqj+wShhd/QfrPwAAAD8QAAAAAAAAAAFGEAAAYgIAAFIQ3K6PEqo/sEoYXf0H6z8AAAA/LwAAAAAAAAABRxAAAGICAABSENyujxKqP3Y6pxYGMus/AAAAPy8AAAAAAAAAAUgQAABiAgAAUhDcro8Sqj8cTgawb0HrPwAAAD8vAAAAAAAAAAFJEAAAYgIAAC6ri58b76k//8XNDHRW6z8AAAA/VwAAAAAAAAABShAAAGICAADC3TOn1QCqP7XyBldEZ+s/AAAAP1cAAAAAAAAAAUsQAABiAgAALquLnxvvqT+ng6hkr33rPwAAAD9XAAAAAAAAAAFMEAAAYgIAAJ5445dh3ak/ivtvwbOS6z8AAAA/ZwAAAAAAAAABTRAAAGICAAAuq4ufG++pP5q+xTDsq+s/AAAAP3cAAAAAAAAAAU4QAABiAgAALquLnxvvqT99No2N8MDrPwAAAD93AAAAAAAAAAFPEAAAYgIAAHoTk4jtuak/rSuXXvbc6z8AAAA/lgAAAAAAAAABUBAAAGICAADC3TOn1QCqP2NY0KjG7es/AAAAP5YAAAAAAAAAAVEQAABiAgAAnnjjl2HdqT9F0JcFywLsPwAAAD+WAAAAAAAAAAFSEAAAYgIAAHoTk4jtuak/3Moc7s0Q7D8AAAA/pgAAAAAAAAABUxAAAGICAAB6E5OI7bmpP3PFodbQHuw/AAAAP6YAAAAAAAAAAVQQAABiAgAA5uDqgDOoqT+S91U4niHsPwAAAD/FAAAAAAAAAAFVEAAAYgIAAObg6oAzqKk/sCkKmmsk7D8AAAA/xQAAAAAAAAABVhAAAGICAAB2dSy+AzaqP7ApCpprJOw/AAAAP8UAAAAAAAAAAVcQAABiAgAAdnUsvgM2qj+wKQqaayTsPwAAAD/kAAAAAAAAAAFYEAAAYgIAAHZ1LL4DNqo/sCkKmmsk7D8AAAA/5AAAAAAAAAABWRAAAGICAAB2dSy+AzaqP7ApCpprJOw/AAAAP+QAAAAAAAAAAVoQAABiAgAAdnUsvgM2qj+wKQqaayTsPwAAAD/0AAAAAAAAAAFbEAAAYgIAANNXSQHSnr0/szQj3Wcu6T8AAAA/AAAAAAAAAAABXBAAAGICAADTV0kB0p69P7M0I91nLuk/AAAAPx8AAAAAAAAAAV0QAABiAgAA01dJAdKevT+zNCPdZy7pPwAAAD8fAAAAAAAAAAFeEAAAYgIAANNXSQHSnr0/szQj3Wcu6T8AAAA/HwAAAAAAAAABXxAAAGICAABDwwfEARG9P++Yi6ACNOk/AAAAPz4AAAAAAAAAAWAQAABiAgAA+fhmpRnKvD87Fs4UBDvpPwAAAD8+AAAAAAAAAAFhEAAAYgIAAB/8HX93cbw/h5MQiQVC6T8AAAA/PgAAAAAAAAABYhAAAGICAADXgLBFhOy7P/BCB1/US+k/AAAAP04AAAAAAAAAAWMQAABiAgAAjwVDDJFnuz9a8v00o1XpPwAAAD9OAAAAAAAAAAFkEAAAYgIAALVXLcvj0Lo/49OobD9i6T8AAAA/XgAAAAAAAAABZRAAAGICAACTQRChZG+6P12cefN0bek/AAAAP20AAAAAAAAAAWYQAABiAgAAcXomXNrPuT+oGbxndnTpPwAAAD9tAAAAAAAAAAFnEAAAYgIAAN+WsTkVgLk/ipGDxHqJ6T8AAAA/jAAAAAAAAAABaBAAAGICAABxGI0mxFO5P5tU2TOzouk/AAAAP4wAAAAAAAAAAWkQAABiAgAAvYCUD5YeuT9+zKCQt7fpPwAAAD+MAAAAAAAAAAFqEAAAYgIAAJUbRAAi+7g/gHYcT4nP6T8AAAA/rAAAAAAAAAABaxAAAGICAAC9z8f0iuC4P3IHvlz05ek/AAAAP6wAAAAAAAAAAWwQAABiAgAABemb+GfpuD9zsTkbxv3pPwAAAD+sAAAAAAAAAAFtEAAAYgIAAE8CcPxE8rg/OPdMFv0P6j8AAAA/uwAAAAAAAAABbhAAAGICAACVG0QAIvu4PzqhyNTOJ+o/AAAAP7sAAAAAAAAAAW8QAABiAgAAlRtEACL7uD/wzQEfnzjqPwAAAD/bAAAAAAAAAAFwEAAAYgIAACtO7AfcDLk/WX349G1C6j8AAAA/2wAAAAAAAAABcRAAAGICAAArTuwH3Ay5P7QTFRrWSuo/AAAAP9sAAAAAAAAAAXIQAABiAgAAcWfAC7kVuT/DLO/KPEzqPwAAAD/6AAAAAAAAAAFzEAAAYgIAAJfMEBstObk/wyzvyjxM6j8AAAA/+gAAAAAAAAABdBAAAGICAACXzBAbLTm5P8Ms78o8TOo/AAAAP/oAAAAAAAAAAXUQAABiAgAAKf+4IudKuT/DLO/KPEzqPwAAAD/6AAAAAAAAAAF2EAAAYgIAACn/uCLnSrk/wyzvyjxM6j8AAAA/+gAAAAAAAAABdxAAAGICAAAp/7gi50q5P8Ms78o8TOo/AAAAPxkBAAAAAAAAAXgQAABiAgAAKf+4IudKuT/DLO/KPEzqPwAAAD8ZAQAAAAAAAAF5EAAAYgIAACn/uCLnSrk/wyzvyjxM6j8AAAA/GQEAAAAAAAABehAAAGICAAAp/7gi50q5P8Ms78o8TOo/AAAAPxkBAAAAAAAAAXsQAABiAgAAKf+4IudKuT/DLO/KPEzqPwAAAD8ZAQAAAAAAAAF8EAAAYgIAAEl3b4J8KLo/7SOGYM0g6j8AAAA/WAEAAAAAAAABfRAAAGICAAAldLioHoG6P7C/HZ0yG+o/AAAAP1gBAAAAAAAAAX4QAABiAgAA2wuxv0y2uj+hpkPsyxnqPwAAAD9nAQAAAAAAAAF/EAAAYgIAAGvvJeIRBrs/sL8dnTIb6j8AAAA/ZwEAAAAAAAABgBAAAGICAACPBUMMkWe7P+0jhmDNIOo/AAAAP4YBAAAAAAAAAYEQAABiAgAAtRtgNhDJuz9KuqKFNSnqPwAAAD+GAQAAAAAAAAGCEAAAYgIAANcxfWCPKrw/woJzDGs06j8AAAA/hgEAAAAAAAABgxAAAGICAABDYW6O65S8PywyauI5Puo/AAAAP5YBAAAAAAAAAYQQAABiAgAARRI7qfbSvD+W4WC4CEjqPwAAAD+WAQAAAAAAAAGFEAAAYgIAAGd3i7hq9rw/PPW/UXJX6j8AAAA/tQEAAAAAAAABhhAAAGICAAAdD4TPmCu9Px9th652bOo/AAAAP7UBAAAAAAAAAYcQAABiAgAAi9zbx94ZvT/GgOZH4HvqPwAAAD/FAQAAAAAAAAGIEAAAYgIAAEPDB8QBEb0/m9/T832P6j8AAAA/xQEAAAAAAAABiRAAAGICAACLKw+t09u8P0HzMo3nnuo/AAAAP9UBAAAAAAAAAYoQAABiAgAAjXpCksidvD/Y7bd16qzqPwAAAD/VAQAAAAAAAAGLEAAAYgIAANcxfWCPKrw/fgEXD1S86j8AAAA/9AEAAAAAAAABjBAAAGICAAAj6bcuVre7P+iwDeUixuo/AAAAP/QBAAAAAAAAAY0QAABiAgAAkVR28YUpuz9DRyoKi87qPwAAAD/0AQAAAAAAAAGOEAAAYgIAAEfZCLiSpLo/f6uSzSXU6j8AAAA/EwIAAAAAAAABjxAAAGICAAC3RMd6wha6P53dRi/z1uo/AAAAPxMCAAAAAAAAAZAQAABiAgAAA/wBSYmjuT+s9iDgWdjqPwAAAD8TAgAAAAAAAAGREAAAYgIAAJfMEBstObk/yyjVQSfb6j8AAAA/IwIAAAAAAAABkhAAAGICAACVG0QAIvu4P3E8NNuQ6uo/AAAAPyMCAAAAAAAAAZMQAABiAgAAlRtEACL7uD9xPDTbkOrqPwAAAD9CAgAAAAAAAAGUEAAAYgIAAJUbRAAi+7g/cTw025Dq6j8AAAA/QgIAAAAAAAABlRAAAGICAACVG0QAIvu4P3E8NNuQ6uo/AAAAP0ICAAAAAAAAAZYQAABiAgAAuZP6X7fYuT+Ip3hEEGPrPwAAAD8AAAAAAAAAAAGXEAAAYgIAAAEPaJmqXbo/1CS7uBFq6z8AAAA/HwAAAAAAAAABmBAAAGICAAABD2iZql26P9Qku7gRaus/AAAAPx8AAAAAAAAAAZkQAABiAgAAAQ9omapduj/UJLu4EWrrPwAAAD8vAAAAAAAAAAGaEAAAYgIAAEmK1dKd4ro/IKL9LBNx6z8AAAA/LwAAAAAAAAABmxAAAGICAAC1ucYA+ky7P6eDqGSvfes/AAAAP04AAAAAAAAAAZwQAABiAgAAaQKMMjPAuz9sybtf5o/rPwAAAD9OAAAAAAAAAAGdEAAAYgIAAI3JdXe9X7w/PyipC4Sj6z8AAAA/TgAAAAAAAAABnhAAAGICAADXROOwsOS8PzG5Shnvues/AAAAP14AAAAAAAAAAZ8QAABiAgAAQSWh+ReNvT9DfKCIJ9PrPwAAAD9eAAAAAAAAAAGgEAAAYgIAABvTtjrFI74/kKNeu/rx6z8AAAA/fQAAAAAAAAABoRAAAGICAAD1gMx7crq+P9zKHO7NEOw/AAAAP30AAAAAAAAAAaIQAABiAgAAFUi2wPxZvz9nVkPkOzXsPwAAAD+NAAAAAAAAAAGjEAAAYgIAAEAUugQyAcA/lUtNtUFR7D8AAAA/jQAAAAAAAAABpBAAAGICAADk0XChq0PAP1qRYLB4Y+w/AAAAP5wAAAAAAAAAAaUQAABiAgAALJwRwJOKwD8t8E1cFnfsPwAAAD+cAAAAAAAAAAGmEAAAYgIAAAjojcsqpcA/4xyHpuaH7D8AAAA/vAAAAAAAAAABpxAAAGICAACaywLu7/TAP1s73G5Ke+w/AAAAP7wAAAAAAAAAAagQAABiAgAAmssC7u/0wD9bO9xuSnvsPwAAAD+8AAAAAAAAAAGpEAAAYgIAAJrLAu7v9MA/Wzvcbkp77D8AAAA/vAAAAAAAAAABqhAAAGICAACaywLu7/TAP1s73G5Ke+w/AAAAP9sAAAAAAAAAAasQAABiAgAAiysPrdPbvD8X2400xebrPwAAAD8AAAAAAAAAAAGsEAAAYgIAAIsrD63T27w/F9uNNMXm6z8AAAA/HwAAAAAAAAABrRAAAGICAADRueI26Bq+P6bZLKbdZes/AAAAPx8AAAAAAAAAAa4QAABiAgAAF5fppfEbvz/5Hd8SLffqPwAAAD8vAAAAAAAAAAGvEAAAYgIAABxgNhDJG8A/bJRF4UmL6j8AAAA/LwAAAAAAAAABsBAAAGICAAAI6I3LKqXAP//m288FOuo/AAAAPz8AAAAAAAAAAbEQAABiAgAACOiNyyqlwD//5tvPBTrqPwAAAD8/AAAAAAAAAAGyEAAAYgIAAAjojcsqpcA//+bbzwU66j8AAAA/PwAAAAAAAAABsxAAAGICAAAI6I3LKqXAP//m288FOuo/AAAAP14AAAAAAAAAAbQQAABiAgAAehOTiO25qT+P2NQ5l/bsPwAAAD8AAAAAAAAAAAG1EAAAYgIAAHoTk4jtuak/j9jUOZf27D8AAAA/DwAAAAAAAAABthAAAGICAAB6E5OI7bmpP4/Y1DmX9uw/AAAAPw8AAAAAAAAAAbcQAABiAgAAehOTiO25qT+P2NQ5l/bsPwAAAD8fAAAAAAAAAAG4EAAAYgIAAHoTk4jtuak/j9jUOZf27D8AAAA/HwAAAAAAAAABuRAAAGICAAB6E5OI7bmpP4/Y1DmX9uw/AAAAPx8AAAAAAAAAAboQAABiAgAAnrSwLDXlqD83lq+R0h3tPwAAAD8+AAAAAAAAAAG7EAAAYgIAAJ60sCw15ag/7cLo26Iu7T8AAAA/PgAAAAAAAAABvBAAAGICAAAu51g07/aoP4W9bcSlPO0/AAAAP14AAAAAAAAAAb0QAABiAgAALudYNO/2qD9nNTUhqlHtPwAAAD9eAAAAAAAAAAG+EAAAYgIAAJ60sCw15ag/lio/8q9t7T8AAAA/XgAAAAAAAAABvxAAAGICAADmHLgVB7CoP7YGbxJPiO0/AAAAP20AAAAAAAAAAcAQAABiAgAA5hy4FQewqD8RRwf2iKjtPwAAAD99AAAAAAAAAAHBEAAAYgIAAOYcuBUHsKg/MSM3FijD7T8AAAA/fQAAAAAAAAABwhAAAGICAAAOIG/vZFeoPxWb/nIs2O0/AAAAP4wAAAAAAAAAAcMQAABiAgAAfu3G56pFqD8WRXox/u/tPwAAAD+MAAAAAAAAAAHEEAAAYgIAAFqIdtg2Iqg/24qNLDUC7j8AAAA/rAAAAAAAAAABxRAAAGICAADGVc7QfBCoP3KFEhU4EO4/AAAAP6wAAAAAAAAAAcYQAABiAgAANiMmycL+pz8ZmXGuoR/uPwAAAD+7AAAAAAAAAAHHEAAAYgIAAMZVztB8EKg/kWFCNdcq7j8AAAA/uwAAAAAAAAAByBAAAGICAAA2IybJwv6nPyhcxx3aOO4/AAAAP8sAAAAAAAAAAckQAABiAgAAxlXO0HwQqD+jJJikD0TuPwAAAD/LAAAAAAAAAAHKEAAAYgIAAMZVztB8EKg/4IgAaKpJ7j8AAAA/6gAAAAAAAAAByxAAAGICAABaiHbYNiKoPwzUjnreTe4/AAAAP+oAAAAAAAAAAcwQAABiAgAAWoh22DYiqD8M1I563k3uPwAAAD/qAAAAAAAAAAHNEAAAYgIAAFqIdtg2Iqg/DNSOet5N7j8AAAA/6gAAAAAAAAABzhAAAGICAABaiHbYNiKoPwzUjnreTe4/AAAAP+oAAAAAAAAAAc8QAABiAgAAoeH6PhIF1z+dYVJkPRCHPwAAAD8AAAAAAAAAAAHQEAAAYgIAAKJ/YQn8iNY/vhyRaeG2fj8AAAA/EAAAAAAAAAAB0RAAAGICAABH235wX0/WP8Z2UkgnNns/AAAAPxAAAAAAAAAAAdIQAABiAgAA40l7mmgc1j+eDXiPMFB9PwAAAD8fAAAAAAAAAAHTEAAAYgIAABvYQAmG9NU/1Wh0MibPgT8AAAA/HwAAAAAAAAAB1BAAAGICAABJeeU6SdPVP+/KLB009oQ/AAAAPz8AAAAAAAAAAdUQAABiAgAAJRSVK9Wv1T+dYVJkPRCHPwAAAD8/AAAAAAAAAAHWEAAAYgIAAFuiWpryh9U/Ezz+4fKDiT8AAAA/PwAAAAAAAAAB1xAAAGICAABBKivI2F3VPw+PnfJPRIs/AAAAP14AAAAAAAAAAdgQAABiAgAA1KsGtYcx1T+leGJKth6PPwAAAD9eAAAAAAAAAAHZEAAAYgIAAB4UDp5Z/NQ/KLETUY58kT8AAAA/XgAAAAAAAAAB2hAAAGICAABfj/RJ0c3UPxw1D1dy0JQ/AAAAP30AAAAAAAAAAdsQAABiAgAA3zaOvMuu1D/W/JCTAn6YPwAAAD99AAAAAAAAAAHcEAAAYgIAAPr98HPamtQ/PircIRWynD8AAAA/fQAAAAAAAAAB3RAAAGICAABoy0hsIInUP9KrE9gTc6A/AAAAP40AAAAAAAAAAd4QAABiAgAA1pigZGZ31D9EF2FjNP2iPwAAAD+NAAAAAAAAAAHfEAAAYgIAAERm+FysZdQ/qRNQ/L+dpT8AAAA/rAAAAAAAAAAB4BAAAGICAABfLVsUu1HUPxZ/nYfgJ6g/AAAAP6wAAAAAAAAAAeEQAABiAgAAcgedjm9E1D80ULRkgzirPwAAAD+sAAAAAAAAAAHiEAAAYgIAAHz0vcvJPdQ/bv+HJlAcrj8AAAA/ywAAAAAAAAAB4xAAAGICAAAx2+nH7DTUP0doz4F5lrA/AAAAP8sAAAAAAAAAAeQQAABiAgAAKO7IipI71D/vrhfV9PGxPwAAAD/LAAAAAAAAAAHlEAAAYgIAAM76sgwBQNQ/9t9zynuFsz8AAAA/6wAAAAAAAAAB5hAAAGICAAAEOkWWKVbUPw2ALrKXArU/AAAAP+sAAAAAAAAAAecQAABiAgAAjX/MYIlu1D8UsYqnHpa2PwAAAD/rAAAAAAAAAAHoEAAAYgIAABfFUyvphtQ/zmYx7S7btz8AAAA/+gAAAAAAAAAB6RAAAGICAADxENA2gKHUP5KLNiXUCbk/AAAAP/oAAAAAAAAAAeoQAABiAgAAzVxMQhe81D+C/VY0OPW5PwAAAD8ZAQAAAAAAAAHrEAAAYgIAAKeoyE2u1tQ/IfTBkyWSuj8AAAA/GQEAAAAAAAAB7BAAAGICAACD9ERZRfHUP1eRul5yDbs/AAAAPxkBAAAAAAAAAe0QAABiAgAAp1mVaLkU1T+JLrMpv4i7PwAAAD85AQAAAAAAAAHuEAAAYgIAAMLRxDrTPtU/26lo2TXXuz8AAAA/OQEAAAAAAAAB7xAAAGICAADTXNPPkm/VP6Lt7g/iMLw/AAAAPzkBAAAAAAAAAfAQAABiAgAAJRSVK9Wv1T/KG4nomcK8PwAAAD9YAQAAAAAAAAHxEAAAYgIAABvYQAmG9NU/doFSOhxJvT8AAAA/WAEAAAAAAAAB8hAAAGICAADJghjjWTDWP45AjiA/8b0/AAAAP1gBAAAAAAAAAfMQAABiAgAA0SAGO79n1j/STOXdIFa+PwAAAD93AQAAAAAAAAH0EAAAYgIAADWyCRG2mtY/IMiajZekvj8AAAA/dwEAAAAAAAAB9RAAAGICAADOgp9w1ePWPz6mV3LBd74/AAAAP3cBAAAAAAAAAfYQAABiAgAAYGYUk5oz1z/eu0PQtT++PwAAAD+HAQAAAAAAAAH3EAAAYgIAAFYqwHBLeNc/XKOVVfJ1vT8AAAA/hwEAAAAAAAAB+BAAAGICAAAE1ZdKH7TXP9eK59ourLw/AAAAP6YBAAAAAAAAAfkQAABiAgAA+ZhDKND41z9GA9tt1vi7PwAAAD+mAQAAAAAAAAH6EAAAYgIAAO9c7wWBPdg/V5G6XnINuz8AAAA/pgEAAAAAAAAB+xAAAGICAACKLYVloIbYP97natZDLbo/AAAAP8UBAAAAAAAAAfwQAABiAgAA3ORGweLG2D/wdUrH30G5PwAAAD/FAQAAAAAAAAH9EAAAYgIAAEhja9Qz89g/fet7PbiMtz8AAAA/xQEAAAAAAAAB/hAAAGICAAAjr+ffyg3ZP3fZoEY4JLU/AAAAP+UBAAAAAAAAAf8QAABiAgAAZduapk0d2T/EQnv/LgqzPwAAAD/lAQAAAAAAAAEAEQAAYgIAAK30bqoqJtk/2O/b7tFJsT8AAAA/5QEAAAAAAAABAREAAGICAABQAVksmSrZPxI09YJLD60/AAAAP/QBAAAAAAAAAQIRAABiAgAAv86wJN8Y2T9cqnVDybenPwAAAD/0AQAAAAAAAAEDEQAAYgIAAOWCNBlI/tg/w/6y6HAzoj8AAAA/EwIAAAAAAAABBBEAAGICAABvF+/InNjYP7ge1K7Yqpg/AAAAPxMCAAAAAAAAAQURAABiAgAACobr8qWl2D+9JcM5WV6NPwAAAD8jAgAAAAAAAAEGEQAAYgIAAB2vYFJPWtg/ng14jzBQfT8AAAA/IwIAAAAAAAABBxEAAGICAABoZpsgFufXP/RUAJCnl2A/AAAAPzMCAAAAAAAAAQgRAABiAgAAaGabIBbn1z/0VACQp5dgPwAAAD8zAgAAAAAAAAEJEQAAYgIAAGhmmyAW59c/9FQAkKeXYD8AAAA/UgIAAAAAAAABChEAAGICAABoZpsgFufXP/RUAJCnl2A/AAAAP1ICAAAAAAAAAQsRAABiAgAAgeL12M/+sz8TM2PG18DRPwAAAD8AAAAAAAAAAAEMEQAAYgIAABUCOJBoVrM/EN9rSTSR0T8AAAA/LwAAAAAAAAABDREAAGICAAAVAjiQaFazPxDfa0k0kdE/AAAAPy8AAAAAAAAAAQ4RAABiAgAA8+saZun0sj8Wh1pDe/DRPwAAAD8vAAAAAAAAAAEPEQAAYgIAAD1UIk+7v7I/o2Z4toxE0j8AAAA/PgAAAAAAAAABEBEAAGICAAA9VCJPu7+yP5qfCL4+utI/AAAAPz4AAAAAAAAAARERAABiAgAAz4bKVnXRsj++easZUxzTPwAAAD9eAAAAAAAAAAESEQAAYgIAAPPrGmbp9LI/4lNOdWd+0z8AAAA/XgAAAAAAAAABExEAAGICAABhaj95OiGzP0KSWZQW5tM/AAAAP14AAAAAAAAAARQRAABiAgAAOWeIn9x5sz+DnrBR+ErUPwAAAD9tAAAAAAAAAAEVEQAAYgIAAKWWec045LM/XaWM99y91D8AAAA/bQAAAAAAAAABFhEAAGICAADJXWMSw4O0P9sVTHhZKNU/AAAAP4wAAAAAAAAAARcRAABiAgAAW6Nxap5PtT9ahgv51ZLVPwAAAD+MAAAAAAAAAAEYEQAAYgIAAHsbKMozLbY/M43nnroF1j8AAAA/nAAAAAAAAAABGREAAGICAACdk94pyQq3PxsDIjc0YtY/AAAAP5wAAAAAAAAAARoRAABiAgAAUY1wdg28tz/xtQZgdaXWPwAAAD+sAAAAAAAAAAEbEQAAYgIAAJm5qsoLf7g/5Zqf6oPr1j8AAAA/rAAAAAAAAAABHBEAAGICAAC9gJQPlh65P8m84gVaGNc/AAAAP8sAAAAAAAAAAR0RAABiAgAAA/wBSYmjuT/bfzh1kjHXPwAAAD/LAAAAAAAAAAEeEQAAYgIAACXD640TQ7o/+bHs1l801z8AAAA/ywAAAAAAAAABHxEAAGICAAC1Vy3L49C6P54b0LH3K9c/AAAAP9sAAAAAAAAAASARAABiAgAAjbYPJ5yluz8GIUvJ9B3XPwAAAD/bAAAAAAAAAAEhEQAAYgIAAGkV8oJUerw/MsJdHVcK1z8AAAA/+gAAAAAAAAABIhEAAGICAAD3C831OoS9P19jcHG59tY/AAAAP/oAAAAAAAAAASMRAABiAgAAq7YrXYpzvj/zCf7cGNXWPwAAAD8JAQAAAAAAAAEkEQAAYgIAADv8ObVlP78/D+i6wUKo1j8AAAA/CQEAAAAAAAABJREAAGICAAA5D6AFh/m/Pw2Uw0SfeNY/AAAAPxkBAAAAAAAAASYRAABiAgAAUlCVtPxvwD+vqa+ik0DWPwAAAD8ZAQAAAAAAAAEnEQAAYgIAAPa+GGyB8MA/P/xFkU/v1T8AAAA/OAEAAAAAAAABKBEAAGICAACqB96dumPBPx0iozU7jdU/AAAAPzgBAAAAAAAAASkRAABiAgAAzh37xznFwT+RQoXCKTnVPwAAAD84AQAAAAAAAAEqEQAAYgIAAMzOx+JEA8I/5jCz7Uri1D8AAAA/WAEAAAAAAAABKxEAAGICAABMJy5wSiLCPx3tLLeeiNQ/AAAAP1gBAAAAAAAAASwRAABiAgAAcox+f75Fwj+9riGY7yDUPwAAAD9YAQAAAAAAAAEtEQAAYgIAAAS/Jod4V8I/46dF8gqu0z8AAAA/ZwEAAAAAAAABLhEAAGICAAA6/rgQoW3CP0cF0g/BQNM/AAAAP2cBAAAAAAAAAS8RAABiAgAAlvHOjjJpwj8F+XpS39vSPwAAAD+GAQAAAAAAAAEwEQAAYgIAAF6yPAUKU8I/DcDqSi1m0j8AAAA/hgEAAAAAAAABMREAAGICAACWQAJ0JyvCP3Add2jj+NE/AAAAP5YBAAAAAAAAATIRAABiAgAActuxZLMHwj/zrLfnZo7RPwAAAD+WAQAAAAAAAAEzEQAAYgIAAGBQo8/z1sE/KWkxsbo00T8AAAA/pgEAAAAAAAABNBEAAGICAAAYhgKxC5DBP26UCW2jxNA/AAAAP6YBAAAAAAAAATURAABiAgAA4pWjDNg7wT/vI0rsJlrQPwAAAD/FAQAAAAAAAAE2EQAAYgIAABpznGDq1cA/XC/mXYrqzz8AAAA/xQEAAAAAAAABNxEAAGICAACsQ6syjmvAPzQBTIXSWM8/AAAAP8UBAAAAAAAAATgRAABiAgAAX8Mj+u/evz96LCRBu+jOPwAAAD/kAQAAAAAAAAE5EQAAYgIAAIWzdIMszL4/KbFukUSazj8AAAA/5AEAAAAAAAABOhEAAGICAADTV0kB0p69P9s1ueHNS84/AAAAP+QBAAAAAAAAATsRAABiAgAAs335ayZFvD9B5zx8Jw7OPwAAAD8DAgAAAAAAAAE8EQAAYgIAALVXLcvj0Lo/lyliJOzmzT8AAAA/AwIAAAAAAAABPREAAGICAADflrE5FYC5P+L8KNob1s0/AAAAPwMCAAAAAAAAAT4RAABiAgAAv20uv3RkuD/TjcrnhuzNPwAAAD8TAgAAAAAAAAE/EQAAYgIAAJ2T3inJCrc/n9FQHjNGzj8AAAA/EwIAAAAAAAABQBEAAGICAABZVD6FqY21PwzTsawax84/AAAAPzICAAAAAAAAAUERAABiAgAAXS5y5GYZtD8YI4+gqIXPPwAAAD8yAgAAAAAAAAFCEQAAYgIAADsF72nG/bI/tL/hKIxU0D8AAAA/MgIAAAAAAAABQxEAAGICAAA/8ogZpUOyP61Maa3h+dA/AAAAP1ICAAAAAAAAAUQRAABiAgAAP/KIGaVDsj+tTGmt4fnQPwAAAD9SAgAAAAAAAAFFEQAAYgIAAD/yiBmlQ7I/rUxpreH50D8AAAA/UgIAAAAAAAABRhEAAGICAAA/8ogZpUOyP61Maa3h+dA/AAAAP3ECAAAAAAAAAUcRAABiAgAAXJmuiABNyT93yl1LwMPfPwAAAD8AAAAAAAAAAAFIEQAAYgIAAFyZrogATck/d8pdS8DD3z8AAAA/HwAAAAAAAAABSREAAGICAABcma6IAE3JP3fKXUvAw98/AAAAPx8AAAAAAAAAAUoRAABiAgAAyrU5Zjv9yD/ZJ+podlbfPwAAAD8vAAAAAAAAAAFLEQAAYgIAAHARV82ew8g/1tPy69Im3z8AAAA/LwAAAAAAAAABTBEAAGICAAAUbXQ0AorIP9R/+24v994/AAAAPz4AAAAAAAAAAU0RAABiAgAATPs5ox9iyD/uXbhTWcrePwAAAD8+AAAAAAAAAAFOEQAAYgIAADpwKw5gMcg/3Zpi5CCx3j8AAAA/XgAAAAAAAAABTxEAAGICAACE2DL3MfzHP0ag3fsdo94/AAAAP14AAAAAAAAAAVARAABiAgAAFloO5ODPxz8obimaUKDePwAAAD9tAAAAAAAAAAFREQAAYgIAAKrb6dCPo8c/KG4pmlCg3j8AAAA/bQAAAAAAAAABUhEAAGICAADiaa8/rXvHP6I2+iCGq94/AAAAP30AAAAAAAAAAVMRAABiAgAAhsXMphBCxz8b/8qnu7bePwAAAD99AAAAAAAAAAFUEQAAYgIAAL5TkhUuGsc/dZXnzCO/3j8AAAA/nAAAAAAAAAABVREAAGICAABQ1W0C3e3GP5PHmy7xwd4/AAAAP5wAAAAAAAAAAVYRAABiAgAA4lZJ74vBxj/uXbhTWcrePwAAAD+cAAAAAAAAAAFXEQAAYgIAAHbYJNw6lcY/aCaJ2o7V3j8AAAA/uwAAAAAAAAABWBEAAGICAAAKWgDJ6WjGP9/uWWHE4N4/AAAAP7sAAAAAAAAAAVkRAABiAgAArrUdME0vxj9atyro+evePwAAAD+7AAAAAAAAAAFaEQAAYgIAAFIRO5ew9cU/xRCdfJoN3z8AAAA/ywAAAAAAAAABWxEAAGICAAAMR5p4yK7FPyCnuaECFt8/AAAAP8sAAAAAAAAAAVwRAABiAgAAjD1n0LdRxT9PnMNyCDLfPwAAAD/qAAAAAAAAAAFdEQAAYgIAAFZNCCyE/cQ/fJHNQw5O3z8AAAA/6gAAAAAAAAABXhEAAGICAACyj1GPCrvEP49UI7NGZ98/AAAAP+oAAAAAAAAAAV8RAABiAgAAWOtu9m2BxD/5rZVH54jfPwAAAD8JAQAAAAAAAAFgEQAAYgIAAFg6ottiQ8Q/J6OfGO2k3z8AAAA/CQEAAAAAAAABYREAAGICAAD+lb9CxgnEP+2SLtL1zt8/AAAAPwkBAAAAAAAAAWIRAABiAgAAWtgIpkzHwz93HlXIY/PfPwAAAD8pAQAAAAAAAAFjEQAAYgIAABIOaIdkgMM/xXDVG04G4D8AAAA/KQEAAAAAAAABZBEAAGICAAC4aYXux0bDP1xrWgRRFOA/AAAAPykBAAAAAAAAAWURAABiAgAAbp/kz9//wj/WMyuLhh/gPwAAAD84AQAAAAAAAAFmEQAAYgIAAG7uF7XUwcI/fEeKJPAu4D8AAAA/OAEAAAAAAAABZxEAAGICAAC4Vh+epozCPxNCDw3zPOA/AAAAP1gBAAAAAAAAAWgRAABiAgAABL8mh3hXwj/XhyIIKk/gPwAAAD9YAQAAAAAAAAFpEQAAYgIAAJZAAnQnK8I/u//pZC5k4D8AAAA/ZwEAAAAAAAABahEAAGICAABy27FkswfCP553scEyeeA/AAAAP2cBAAAAAAAAAWsRAABiAgAAhLXz3mf6wT9TpOoLA4rgPwAAAD93AQAAAAAAAAFsEQAAYgIAADqcH9uK8cE/NhyyaAef4D8AAAA/dwEAAAAAAAABbREAAGICAAA6nB/bivHBP90vEQJxruA/AAAAP5YBAAAAAAAAAW4RAABiAgAA4KgJXfn1wT+xjv6tDsLgPwAAAD+WAQAAAAAAAAFvEQAAYgIAADqcH9uK8cE/OnCp5arO4D8AAAA/lgEAAAAAAAABcBEAAGICAAAowt1g1v7BP+CDCH8U3uA/AAAAP7UBAAAAAAAAAXERAABiAgAActuxZLMHwj+WsEHJ5O7gPwAAAD+1AQAAAAAAAAFyEQAAYgIAAGABcOr+FMI/LavGsef84D8AAAA/tQEAAAAAAAABcxEAAGICAAA6Tez1lS/CP7WMcemDCeE/AAAAP9UBAAAAAAAAAXQRAABiAgAAqMsQCedbwj8BCrRdhRDhPwAAAD/VAQAAAAAAAAF1EQAAYgIAAIIXjRR+dsI/armqM1Qa4T8AAAA/1QEAAAAAAAABdhEAAGICAACofN0j8pnCP7Y27adVIeE/AAAAP+QBAAAAAAAAAXcRAABiAgAAzOEtM2a9wj8+GJjf8S3hPwAAAD/kAQAAAAAAAAF4EQAAYgIAADhgUka36cI/uOBoZic54T8AAAA/AwIAAAAAAAABeREAAGICAABcxaJVKw3DP30mfGFeS+E/AAAAPwMCAAAAAAAAAXoRAABiAgAAblCx6uo9wz8UIQFKYVnhPwAAAD8DAgAAAAAAAAF7EQAAYgIAANrO1f07asM/2WYURZhr4T8AAAA/GAIAAAAAAAABfBEAAGICAADsWeSS+5rDP63FAfE1f+E/AAAAPxgCAAAAAAAAAX0RAABiAgAASP7GK5jUwz9xCxXsbJHhPwAAAD8YAgAAAAAAAAF+EQAAYgIAAFqJ1cBXBcQ/+uy/Iwme4T8AAAA/JwIAAAAAAAABfxEAAGICAAAi+w9SOi3EP4LOalulquE/AAAAPycCAAAAAAAAAYARAABiAgAA6mxK4xxVxD+/MtMeQLDhPwAAAD9HAgAAAAAAAAGBEQAAYgIAAKAEQ/pKisQ/GsnvQ6i44T8AAAA/RwIAAAAAAAABghEAAGICAAAOg2cNnLbEP0cUflbcvOE/AAAAP1YCAAAAAAAAAYMRAABiAgAAMOi3HBDaxD9XLVgHQ77hPwAAAD9WAgAAAAAAAAGEEQAAYgIAADKZhDcbGMU/kpHAyt3D4T8AAAA/ZgIAAAAAAAABhREAAGICAADUVjvUlFrFP8DcTt0RyOE/AAAAP2YCAAAAAAAAAYYRAABiAgAAehTycA6dxT8MWpFRE8/hPwAAAD+FAgAAAAAAAAGHEQAAYgIAAMLeko/248U/KoxFs+DR4T8AAAA/hQIAAAAAAAABiBEAAGICAACutR0wTS/GP1fX08UU1uE/AAAAP4UCAAAAAAAAAYkRAABiAgAAUnPUzMZxxj8qjEWz4NHhPwAAAD+kAgAAAAAAAAGKEQAAYgIAAOJWSe+LwcY/scN0LKvG4T8AAAA/pAIAAAAAAAABixEAAGICAAB0Or4RURHHP2VGMripv+E/AAAAP6QCAAAAAAAAAYwRAABiAgAAGPh0rspTxz/sfWExdLThPwAAAD/EAgAAAAAAAAGNEQAAYgIAAHScV0dnjcc/oAAfvXKt4T8AAAA/xAIAAAAAAAABjhEAAGICAACEJ2bcJr7HP1WD3EhxpuE/AAAAP8QCAAAAAAAAAY8RAABiAgAAcv7wfH0JyD8oOE42PaLhPwAAAD/TAgAAAAAAAAGQEQAAYgIAAEz7OaMfYsg/GR90hdag4T8AAAA/0wIAAAAAAAABkREAAGICAADKBG1LML/IPxkfdIXWoOE/AAAAP/ICAAAAAAAAAZIRAABiAgAA7hqKda8gyT++iFdgbpjhPwAAAD/yAgAAAAAAAAGTEQAAYgIAACQL6RnjdMk/U9lgip+O4T8AAAA/8gIAAAAAAAABlBEAAGICAABs1Yk4y7vJP7ze26GcgOE/AAAAPxIDAAAAAAAAAZURAABiAgAAfmCYzYrsyT8k5Fa5mXLhPwAAAD8SAwAAAAAAAAGWEQAAYgIAAOzevODbGMo/ftD3HzBj4T8AAAA/EgMAAAAAAAABlxEAAGICAAC0UPdxvkDKP7qK5CT5UOE/AAAAPzEDAAAAAAAAAZgRAABiAgAAIM8bhQ9tyj/XEh3I9DvhPwAAAD8xAwAAAAAAAAGZEQAAYgIAADJaKhrPnco/iOtelSEd4T8AAAA/MQMAAAAAAAABmhEAAGICAACwspCn1LzKP4dB49ZPBeE/AAAAP1ADAAAAAAAAAZsRAABiAgAAjP4Ms2vXyj+Hl2cYfu3gPwAAAD9QAwAAAAAAAAGcEQAAYgIAAFhwR0RO/8o/3tmMwELG4D8AAAA/UAMAAAAAAAABnREAAGICAADoou9LCBHLP646BzFrkuA/AAAAP2ADAAAAAAAAAZ4RAABiAgAA1sit0VMeyz9vgqfwLF3gPwAAAD9gAwAAAAAAAAGfEQAAYgIAAOii70sIEcs/XRXWwiIs4D8AAAA/fwMAAAAAAAABoBEAAGICAAAMV3NAcfbKP/HmJU+Z/t8/AAAAP38DAAAAAAAAAaERAABiAgAAWL96KUPByj9jBwjch6rfPwAAAD9/AwAAAAAAAAGiEQAAYgIAAA712Qpbeso/ufU1B6lT3z8AAAA/ngMAAAAAAAABoxEAAGICAABqNyNu4TfKP9R/+24v994/AAAAP54DAAAAAAAAAaQRAABiAgAAfmCYzYrsyT/7zBZG7rPePwAAAD+eAwAAAAAAAAGlEQAAYgIAAEhwOSlXmMk/vhS3BbB+3j8AAAA/vgMAAAAAAAABphEAAGICAADKZgaBRjvJP8qDFfhEaN4/AAAAP74DAAAAAAAAAacRAABiAgAAFB5BTw3IyD+sUWGWd2XePwAAAD++AwAAAAAAAAGoEQAAYgIAABa8pxn3S8g/6bXJWRJr3j8AAAA/zQMAAAAAAAABqREAAGICAAByTSRicsvHP+wJwda1mt4/AAAAP80DAAAAAAAAAaoRAABiAgAAYBFJsqdcxz8dU8IkX+bePwAAAD/sAwAAAAAAAAGrEQAAYgIAAGARSbKnXMc/HVPCJF/m3j8AAAA/7AMAAAAAAAABrBEAAGICAABgEUmyp1zHPx1TwiRf5t4/AAAAP/wDAAAAAAAAAa0RAABiAgAAYBFJsqdcxz8dU8IkX+bePwAAAD/8AwAAAAAAAAGuEQAAYgIAAHA0luVoxc4/jXuOROWv5z8AAAA/AAAAAAAAAAABrxEAAGICAABKgBLx/9/OP6oDx+fgmuc/AAAAPyAAAAAAAAAAAbARAABiAgAASoAS8f/fzj+qA8fn4JrnPwAAAD8gAAAAAAAAAAGxEQAAYgIAAEqAEvH/384/qgPH5+Ca5z8AAAA/IAAAAAAAAAABshEAAGICAABKgBLx/9/OP6oDx+fgmuc/AAAAPy8AAAAAAAAAAbMRAABiAgAANledkVYrzz81j+3dTr/nPwAAAD8vAAAAAAAAAAG0EQAAYgIAAMqJRZkQPc8/gQwwUlDG5z8AAAA/TgAAAAAAAAABtREAAGICAABK4qsmFlzPP/rUANmF0ec/AAAAP04AAAAAAAAAAbYRAABiAgAAbEf8NYp/zz8nII/rudXnPwAAAD9OAAAAAAAAAAG3EQAAYgIAAAB6pD1Ekc8/Y4T3rlTb5z8AAAA/bgAAAAAAAAABuBEAAGICAADaxSBJ26vPP1RrHf7t2ec/AAAAP24AAAAAAAAAAbkRAABiAgAAFAWz0gPCzz9FUkNNh9jnPwAAAD9uAAAAAAAAAAG6EQAAYgIAACSQwWfD8s8/GAe1OlPU5z8AAAA/jAAAAAAAAAABuxEAAGICAAD+7Z45rQbQP/rUANmF0ec/AAAAP4wAAAAAAAAAAbwRAABiAgAAkiBHQWcY0D/NiXLGUc3nPwAAAD+MAAAAAAAAAAG9EQAAYgIAABpmzgvHMNA/U8GhPxzC5z8AAAA/nAAAAAAAAAABvhEAAGICAAD/nmtUuETQPyZ2Ey3ovec/AAAAP6sAAAAAAAAAAb8RAABiAgAANN793eBa0D/b+NC45rbnPwAAAD+rAAAAAAAAAAHAEQAAYgIAAGsdkGcJcdA/nJRo9Uux5z8AAAA/uwAAAAAAAAABwREAAGICAACYbwG0143QPyTMl24Wpuc/AAAAP7sAAAAAAAAAAcIRAABiAgAALKKpu5Gf0D/JNXtJrp3nPwAAAD/KAAAAAAAAAAHDEQAAYgIAAHS7fb9uqNA/fbg41ayW5z8AAAA/ygAAAAAAAAABxBEAAGICAABh4TtFurXQP0FU0BESkec/AAAAP+oAAAAAAAAAAcURAABiAgAAYeE7Rbq10D9BVNAREpHnPwAAAD/qAAAAAAAAAAHGEQAAYgIAAGHhO0W6tdA/QVTQERKR5z8AAAA/+QAAAAAAAAABxxEAAGICAABh4TtFurXQP0FU0BESkec/AAAAP/kAAAAAAAAAAcgRAABiAgAAfVlrF9Tf0D/zGKojNFHlPwAAAD8AAAAAAAAAAAHJEQAAYgIAAH1ZaxfU39A/8xiqIzRR5T8AAAA/IAAAAAAAAAAByhEAAGICAAB9WWsX1N/QP/MYqiM0UeU/AAAAPyAAAAAAAAAAAcsRAABiAgAAfVlrF9Tf0D/zGKojNFHlPwAAAD8gAAAAAAAAAAHMEQAAYgIAAH1ZaxfU39A/8xiqIzRR5T8AAAA/LwAAAAAAAAABzREAAGICAABh4TtFurXQP+NVVLT7N+U/AAAAPy8AAAAAAAAAAc4RAABiAgAA2Ju0elqd0D+X2BFA+jDlPwAAAD9PAAAAAAAAAAHPEQAAYgIAAFBWLbD6hNA/O0L1GpIo5T8AAAA/TwAAAAAAAAAB0BEAAGICAAB+99HhvWPQPwDejFf3IuU/AAAAP14AAAAAAAAAAdERAABiAgAAEXmtzmw30D/Skv5Ewx7lPwAAAD9eAAAAAAAAAAHSEQAAYgIAAFvhtLc+AtA/0pL+RMMe5T8AAAA/bgAAAAAAAAAB0xEAAGICAAA2uTbHbKfPP/HEsqaQIeU/AAAAP24AAAAAAAAAAdQRAABiAgAAXLztoMpOzz8sKRtqKyflPwAAAD+NAAAAAAAAAAHVEQAAYgIAAHDlYgB0A88/8m4uZWI55T8AAAA/jQAAAAAAAAAB1hEAAGICAABwNJblaMXOP7i0QWCZS+U/AAAAP40AAAAAAAAAAdcRAABiAgAASs9F1vShzj+aLAm9nWDlPwAAAD+dAAAAAAAAAAHYEQAAYgIAABSQs0zMi84/uQg53Tx75T8AAAA/nQAAAAAAAAAB2REAAGICAAAEBaW3DFvOP5yAADpBkOU/AAAAP7wAAAAAAAAAAdoRAABiAgAAOpNqJiozzj9v3+3l3qPlPwAAAD+8AAAAAAAAAAHbEQAAYgIAAHQhMJVHC84/RD7bkXy35T8AAAA/vAAAAAAAAAAB3BEAAGICAAA64p0LH/XNPwqE7oyzyeU/AAAAP9sAAAAAAAAAAd0RAABiAgAA8sjJB0LszT/d4ts4Ud3lPwAAAD/bAAAAAAAAAAHeEQAAYgIAAKiv9QNl480/7aUxqIn25T8AAAA/2wAAAAAAAAAB3xEAAGICAADyyMkHQuzNP0rmyYvDFuY/AAAAP/oAAAAAAAAAAeARAABiAgAA8sjJB0LszT8f7zL2MkLmPwAAAD/6AAAAAAAAAAHhEQAAYgIAAKiv9QNl480/ey/L2Wxi5j8AAAA/+gAAAAAAAAAB4hEAAGICAABOvN+F0+fNP4zyIEmle+Y/AAAAPxoBAAAAAAAAAeMRAABiAgAA4O6HjY35zT+NnJwHd5PmPwAAAD8aAQAAAAAAAAHkEQAAYgIAAGBH7hqTGM4/UuKvAq6l5j8AAAA/GgEAAAAAAAAB5REAAGICAAA6k2omKjPOPxYow/3kt+Y/AAAAPykBAAAAAAAAAeYRAABiAgAASh55u+ljzj9zaFvhHtjmPwAAAD8pAQAAAAAAAAHnEQAAYgIAABSQs0zMi84/V+AiPiPt5j8AAAA/SQEAAAAAAAAB6BEAAGICAADgAe7drrPOP4XVLA8pCec/AAAAP0kBAAAAAAAAAekRAABiAgAAXlpUa7TSzj+ksVwvyCPnPwAAAD9YAQAAAAAAAAHqEQAAYgIAADim0HZL7c4/lkL+PDM65z8AAAA/WAEAAAAAAAAB6xEAAGICAAC2/jYEUQzPP3q6xZk3T+c/AAAAP2gBAAAAAAAAAewRAABiAgAAkkqzD+gmzz+alvW51mnnPwAAAD9oAQAAAAAAAAHtEQAAYgIAAMqJRZkQPc8/T8MuBKd65z8AAAA/iwEAAAAAAAAB7hEAAGICAAAAydciOVPPP9ek2TtDh+c/AAAAP4sBAAAAAAAAAe8RAABiAgAA7u6VqIRgzz9QbarCeJLnPwAAAD+LAQAAAAAAAAHwEQAAYgIAAAB6pD1Ekc8/m+rsNnqZ5z8AAAA/mwEAAAAAAAAB8REAAGICAAAi3/RMuLTPP9hOVfoUn+c/AAAAP5sBAAAAAAAAAfIRAABiAgAANmoD4nflzz9RFyaBSqrnPwAAAD+6AQAAAAAAAAHzEQAAYgIAAEcHcz2KD9A/fmK0k36u5z8AAAA/ugEAAAAAAAAB9BEAAGICAAAjU+9IISrQP9v40Ljmtuc/AAAAP8oBAAAAAAAAAfURAABiAgAA/55rVLhE0D8XXTl8gbznPwAAAD/KAQAAAAAAAAH2EQAAYgIAANrq519PX9A/kCUKA7fH5z8AAAA/2QEAAAAAAAAB9xEAAGICAAAHPVmsHXzQP82JcsZRzec/AAAAP9kBAAAAAAAAAfgRAABiAgAAPnzrNUaS0D/cokx3uM7nPwAAAD/4AQAAAAAAAAH5EQAAYgIAAM+ukz0ApNA/3KJMd7jO5z8AAAA/+AEAAAAAAAAB+hEAAGICAAAP20YEg7PQP65XvmSEyuc/AAAAP/gBAAAAAAAAAfsRAABiAgAAoA3vCz3F0D81j+3dTr/nPwAAAD8IAgAAAAAAAAH8EQAAYgIAAIZGjFQu2dA/b0na4het5z8AAAA/CAIAAAAAAAAB/REAAGICAAB0bEraeebQP6oDx+fgmuc/AAAAPycCAAAAAAAAAf4RAABiAgAAYZIIYMXz0D8E8GdOd4vnPwAAAD8nAgAAAAAAAAH/EQAAYgIAAE64xuUQAdE/T8MuBKd65z8AAAA/JwIAAAAAAAABABIAAGICAAB8Cjgy3x3RP6ivz2o9a+c/AAAAP0cCAAAAAAAAAQESAABiAgAAvDbr+GEt0T+oBVSsa1PnPwAAAD9HAgAAAAAAAAECEgAAYgIAAE5pkwAcP9E/eBBK22U35z8AAAA/RwIAAAAAAAABAxIAAGICAADpiFxFMErRP0kbQApgG+c/AAAAP2YCAAAAAAAAAQQSAABiAgAAersETepb0T/PqPPEWPjmPwAAAD9mAgAAAAAAAAEFEgAAYgIAAAUBjBdKdNE/CLlkC1DO5j8AAAA/ZgIAAAAAAAABBhIAAGICAACNRhPiqYzRP7yRpth8r+Y/AAAAP4UCAAAAAAAAAQcSAABiAgAAzXLGqCyc0T+dtXa43ZTmPwAAAD+FAgAAAAAAAAEIEgAAYgIAAGeSj+1Ap9E/fNlGmD565j8AAAA/hQIAAAAAAAABCRIAAGICAACwq2PxHbDRP4pIpYrTY+Y/AAAAP5UCAAAAAAAAAQoSAABiAgAATMssNjK70T9qbHVqNEnmPwAAAD+VAgAAAAAAAAELEgAAYgIAAPHXFrigv9E/W6kf+/sv5j8AAAA/tAIAAAAAAAABDBIAAGICAACV5AA6D8TRPxubO3mPEuY/AAAAP7QCAAAAAAAAAQ0SAABiAgAAleQAOg/E0T/AWqOVVfLlPwAAAD+0AgAAAAAAAAEOEgAAYgIAAJ7RIXdpvdE/czPlYoLT5T8AAAA/0wIAAAAAAAABDxIAAGICAAD6xDf1+rjRP5C7HQZ+vuU/AAAAP9MCAAAAAAAAARASAABiAgAADZ95b6+r0T+dKnz4EqjlPwAAAD/TAgAAAAAAAAEREgAAYgIAAChm3Ca+l9E/urK0mw6T5T8AAAA/8gIAAAAAAAABEhIAAGICAABNGmAbJ33RPyO4L7MLheU/AAAAP/ICAAAAAAAAARMSAABiAgAAH8juzlhg0T+5CDndPHvlPwAAAD/yAgAAAAAAAAEUEgAAYgIAAJeCZwT5R9E/UFlCB25x5T8AAAA/AgMAAAAAAAABFRIAAGICAADGIww2vCbRP7levR5rY+U/AAAAPwIDAAAAAAAAARYSAABiAgAARculqLYH0T8CMoTUmlLlPwAAAD8hAwAAAAAAAAEXEgAAYgIAAMVyPxux6NA/AYgIFsk65T8AAAA/IQMAAAAAAAABGBIAAGICAADrJsMPGs7QPx4QQbnEJeU/AAAAPyEDAAAAAAAAARkSAABiAgAAYeE7Rbq10D9JsVMNJxLlPwAAAD9BAwAAAAAAAAEaEgAAYgIAANibtHpandA/dlJmYYn+5D8AAAA/QQMAAAAAAAABGxIAAGICAAC1NmRr5nnQP7EMU2ZS7OQ/AAAAP0EDAAAAAAAAARwSAABiAgAAtTZka+Z50D+xDFNmUuzkPwAAAD9gAwAAAAAAAAEdEgAAYgIAALU2ZGvmedA/sQxTZlLs5D8AAAA/YAMAAAAAAAABHhIAAGICAAC1NmRr5nnQP7EMU2ZS7OQ/AAAAP2ADAAAAAAAAAR8SAABiAgAApFaBUsXu2D9YpnhiSrbOPwAAAD8AAAAAAAAAAAEgEgAAYgIAAJLLcr0Fvtg/DNOxrBrHzj8AAAA/HwAAAAAAAAABIRIAAGICAACSy3K9Bb7YPwzTsawax84/AAAAPx8AAAAAAAAAASISAABiAgAA7w28IIx72D/6u2TAPn7OPwAAAD8fAAAAAAAAAAEjEgAAYgIAAN6CrYvMStg/dIQ1R3SJzj8AAAA/PwAAAAAAAAABJBIAAGICAACLy+svigrYP7HonQoPj84/AAAAP04AAAAAAAAAASUSAABiAgAAjBofFX/M1z+ieT8YeqXOPwAAAD9OAAAAAAAAAAEmEgAAYgIAADF2PHziktc/ZhXXVN+fzj8AAAA/TgAAAAAAAAABJxIAAGICAABx8SIoWmTXP5YK4SXlu84/AAAAP14AAAAAAAAAASgSAABiAgAAvFkqESwv1z8CZFO6hd3OPwAAAD9eAAAAAAAAAAEpEgAAYgIAAKrOG3xs/tY/qiEuEsEEzz8AAAA/fQAAAAAAAAABKhIAAGICAABPKjnjz8TWP8qn2fAxN88/AAAAP30AAAAAAAAAASsSAABiAgAAUHlsyMSG1j+uyRwMCGTPPwAAAD99AAAAAAAAAAEsEgAAYgIAAOznaPLNU9Y/eA2jQrS9zz8AAAA/nAAAAAAAAAABLRIAAGICAADRbzkgtCnWP2NELHkVBtA/AAAAP5wAAAAAAAAAAS4SAABiAgAAWwT0zwgE1j+EytdXhjjQPwAAAD+cAAAAAAAAAAEvEgAAYgIAAIqlmAHM4tU/plCDNvdq0D8AAAA/rAAAAAAAAAABMBIAAGICAADAM15w6brVPwQ7l9gCo9A/AAAAP6wAAAAAAAAAATESAABiAgAAm84NYXWX1T9+V1/c293QPwAAAD/LAAAAAAAAAAEyEgAAYgIAACVjyBDKcdU/+3Mn4LQY0T8AAAA/ywAAAAAAAAABMxIAAGICAAAC/ncBVk7VP9+VavuKRdE/AAAAP8sAAAAAAAAAATQSAABiAgAAgqURdFAv1T8BHBba+3fRPwAAAD/rAAAAAAAAAAE1EgAAYgIAALBGtqUTDtU/P9R1Gjqt0T8AAAA/6wAAAAAAAAABNhIAAGICAADLDRldIvrUP/hUpuGt7dE/AAAAP+sAAAAAAAAAATcSAABiAgAAlc6G0/nj1D9G0FuRJDzSPwAAAD8KAQAAAAAAAAE4EgAAYgIAAAKc3ss/0tQ/PLX0GzOC0j8AAAA/CgEAAAAAAAABORIAAGICAABofBWHK8fUP/U1JeOmwtI/AAAAPwoBAAAAAAAAAToSAABiAgAAH2NBg06+1D9i44706hPTPwAAAD8ZAQAAAAAAAAE7EgAAYgIAAM1cTEIXvNQ/sl5EpGFi0z8AAAA/GQEAAAAAAAABPBIAAGICAAAfY0GDTr7UP3uiytoNvNM/AAAAPzkBAAAAAAAAAT0SAABiAgAAzVxMQhe81D8ltJyv7BLUPwAAAD85AQAAAAAAAAE+EgAAYgIAAHFpNsSFwNQ/7/ci5phs1D8AAAA/OQEAAAAAAAABPxIAAGICAABfj/RJ0c3UPz5z2JUPu9Q/AAAAP1gBAAAAAAAAAUASAABiAgAATLWyzxzb1D/KUvYIIQ/VPwAAAD9YAQAAAAAAAAFBEgAAYgIAANX6OZp889Q/vzePky9V1T8AAAA/WAEAAAAAAAABQhIAAGICAABUU6AnghLVP4l7FcrbrtU/AAAAP3cBAAAAAAAAAUMSAABiAgAAebjwNvY11T/Lh2yHvRPWPwAAAD93AQAAAAAAAAFEEgAAYgIAAEEqK8jYXdU/dZk+XJxq1j8AAAA/dwEAAAAAAAABRRIAAGICAABbolqa8ofVPyCrEDF7wdY/AAAAP4cBAAAAAAAAAUYSAABiAgAAbi1pL7K41T+rii6kjBXXPwAAAD+HAQAAAAAAAAFHEgAAYgIAAHbLVocX8NU/GTiYtdBm1z8AAAA/pgEAAAAAAAABSBIAAGICAAB+aUTffCfWP4flAccUuNc/AAAAP6YBAAAAAAAAAUkSAABiAgAA4/pHtXNa1j8UxR86JgzYPwAAAD+2AQAAAAAAAAFKEgAAYgIAAOKrFNB+mNY/RQ4hiM9X2D8AAAA/tgEAAAAAAAABSxIAAGICAACPVuypUtTWPxvBBbEQm9g/AAAAP8UBAAAAAAAAAUwSAABiAgAA4A2uBZUU1z/VQTZ4hNvYPwAAAD/FAQAAAAAAAAFNEgAAYgIAACjYTiR9W9c/15Ut9ScL2T8AAAA/5QEAAAAAAAABThIAAGICAADEqOSDnKTXP9vpJHLLOtk/AAAAP+UBAAAAAAAAAU8SAABiAgAADHOFooTr1z+g2bMr1GTZPwAAAD/lAQAAAAAAAAFQEgAAYgIAALAwPD/+Ldg/7AByXqeD2T8AAAA/AwIAAAAAAAABURIAAGICAACu4QhaCWzYP/7Dx83fnNk/AAAAPwMCAAAAAAAAAVISAABiAgAAAZnKtUus2D+Vvky24qrZPwAAAD8DAgAAAAAAAAFTEgAAYgIAAK5Doo8f6Ng/DocdPRi22T8AAAA/EgIAAAAAAAABVBIAAGICAAD2DUOuBy/ZPy250Z7luNk/AAAAPxICAAAAAAAAAVUSAABiAgAA4uTNTl562T/wVGnbSrPZPwAAAD8yAgAAAAAAAAFWEgAAYgIAACLCTTDsx9k/OygwkXqi2T8AAAA/MgIAAAAAAAABVxIAAGICAADEfwTNZQraP4T79kaqkdk/AAAAPzICAAAAAAAAAVgSAABiAgAAehf945M/2j+SalU5P3vZPwAAAD9RAgAAAAAAAAFZEgAAYgIAADycFjgcbto/JxHjpJ5Z2T8AAAA/UQIAAAAAAAABWhIAAGICAABMJyXN257aPyS96yf7Kdk/AAAAP1ECAAAAAAAAAVsSAABiAgAAIIaAmxjA2j8DN0BJivfYPwAAAD9wAgAAAAAAAAFcEgAAYgIAAEzY8efm3No/pUwsp36/2D8AAAA/cAIAAAAAAAABXRIAAGICAACMBKWuaezaP4XGgMgNjdg/AAAAP3ACAAAAAAAAAV4SAABiAgAAcD1C91oA2z8IqrjENFLYPwAAAD+PAgAAAAAAAAFfEgAAYgIAAAJw6v4UEts/MvfTm/MO2D8AAAA/jwIAAAAAAAABYBIAAGICAADwlaiEYB/bP+N7Hux8wNc/AAAAP48CAAAAAAAAAWESAABiAgAA5qiHRwYm2z+TAGk8BnLXPwAAAD+vAgAAAAAAAAFiEgAAYgIAADqvfIg9KNs/ybziBVoY1z8AAAA/rwIAAAAAAAABYxIAAGICAADeu2YKrCzbP3tBLVbjydY/AAAAP68CAAAAAAAAAWQSAABiAgAAgshQjBox2z9XZ4r6zmfWPwAAAD++AgAAAAAAAAFlEgAAYgIAANTORc1RM9s/9yh/2x8A1j8AAAA/vgIAAAAAAAABZhIAAGICAACCyFCMGjHbP3i4v1qjldU/AAAAP94CAAAAAAAAAWcSAABiAgAAirVxyXQq2z9V3hz/jjPVPwAAAD/eAgAAAAAAAAFoEgAAYgIAAPCVqIRgH9s/BGNnTxjl1D8AAAA/3gIAAAAAAAABaRIAAGICAACmfNSAgxbbP9MZZgFvmdQ/AAAAP+0CAAAAAAAAAWoSAABiAgAAsGn1vd0P2z/9ZoHYLVbUPwAAAD/tAgAAAAAAAAFrEgAAYgIAALpWFvs3Cds/n3xtNiIe1D8AAAA/DAMAAAAAAAABbBIAAGICAADMMFh17PvaP8fJiA3h2tM/AAAAPwwDAAAAAAAAAW0SAABiAgAAMhGPMNjw2j9NrcAJCKDTPwAAAD8cAwAAAAAAAAFuEgAAYgIAAETr0KqM49o/78KsZ/xn0z8AAAA/HAMAAAAAAAABbxIAAGICAACoywdmeNjaP+xutepYONM/AAAAPywDAAAAAAAAAXASAABiAgAAuqVJ4CzL2j9EsdqSHRHTPwAAAD8sAwAAAAAAAAFxEgAAYgIAAHp5lhmqu9o/fsFL2RTn0j8AAAA/SwMAAAAAAAABchIAAGICAAA8TeNSJ6zaP107oPqjtNI/AAAAP0sDAAAAAAAAAXMSAABiAgAAsgdciMeT2j9b56h9AIXSPwAAAD9LAwAAAAAAAAF0EgAAYgIAAIK16jv5dto/gzTEVL9B0j8AAAA/agMAAAAAAAABdRIAAGICAACqaW4wYlzaP+rlR+8YBNI/AAAAP2oDAAAAAAAAAXYSAABiAgAAhAQeIe442j+4nEahb7jRPwAAAD9qAwAAAAAAAAF3EgAAYgIAAGCfzRF6Fdo/aCGR8fhp0T8AAAA/egMAAAAAAAABeBIAAGICAABOFL98uuTZP6HdCrtMENE/AAAAP3oDAAAAAAAAAXkSAABiAgAAUGPyYa+m2T98A2hfOK7QPwAAAD+ZAwAAAAAAAAF6EgAAYgIAAPW+D8kSbdk/hx7P1Clo0D8AAAA/mQMAAAAAAAABexIAAGICAABHFDjvPjHZPyg0uzIeMNA/AAAAP6kDAAAAAAAAAXwSAABiAgAA91x2k/zw2D+wa+qr6CTQPwAAAD+pAwAAAAAAAAF9EgAAYgIAAAqG6/Klpdg/hMrXV4Y40D8AAAA/uAMAAAAAAAABfhIAAGICAAAKhuvypaXYP4TK11eGONA/AAAAP7gDAAAAAAAAAX8SAABiAgAACobr8qWl2D+EytdXhjjQPwAAAD+4AwAAAAAAAAGAEgAAYgIAAAqG6/Klpdg/hMrXV4Y40D8AAAA/2AMAAAAAAAABgRIAAGICAAC54i1FrJq5P9G0ce3L+98/AAAAPwAAAAAAAAAAAYISAABiAgAAueItRayauT/RtHHty/vfPwAAAD8fAAAAAAAAAAGDEgAAYgIAALniLUWsmrk/0bRx7cv73z8AAAA/HwAAAAAAAAABhBIAAGICAACXzBAbLTm5P5GoGjDqlt8/AAAAPy8AAAAAAAAAAYUSAABiAgAAlRtEACL7uD8zvgaO3l7fPwAAAD8vAAAAAAAAAAGGEgAAYgIAAAU4z91cq7g/8wWnTaAp3z8AAAA/PwAAAAAAAAABhxIAAGICAAC/bS6/dGS4P7RNRw1i9N4/AAAAPz8AAAAAAAAAAYgSAABiAgAAUe8JrCM4uD/7zBZG7rPePwAAAD9eAAAAAAAAAAGJEgAAYgIAAJumRHrqxLc/vhS3BbB+3j8AAAA/XgAAAAAAAAABihIAAGICAAALEgM9Gje3P9jyc+rZUd4/AAAAP14AAAAAAAAAAYsSAABiAgAAVxhx8NWFtj9umQFWOTDePwAAAD99AAAAAAAAAAGMEgAAYgIAADVRh6tL5rU/H3JDI2YR3j8AAAA/fQAAAAAAAAABjRIAAGICAABbo3Fqnk+1P0wTVnfI/d0/AAAAP30AAAAAAAAAAY4SAABiAgAAW5ALGn2VtD94tGjLKurdPwAAAD+NAAAAAAAAAAGPEgAAYgIAAKWWec045LM/HR5MpsLh3T8AAAA/jQAAAAAAAAABkBIAAGICAAAVAjiQaFazP8OHL4Fa2d0/AAAAP8UAAAAAAAAAAZESAABiAgAAYQimQySlsj//65dE9d7dPwAAAD/FAAAAAAAAAAGSEgAAYgIAAD9BvP6ZBbI/WoK0aV3n3T8AAAA/1QAAAAAAAAABkxIAAGICAABBLlaueEuxP2pFCtmVAN4/AAAAP9UAAAAAAAAAAZQSAABiAgAAsehHVp1/sD9e1qvmABfePwAAAD/kAAAAAAAAAAGVEgAAYgIAAGqrwwv4iq8/5mHS3G473j8AAAA/5AAAAAAAAAABlhIAAGICAAC27f5Th+GtP/ckKEynVN4/AAAAPwMBAAAAAAAAAZcSAABiAgAAApLT0Sy0rD+AsE5CFXnePwAAAD8DAQAAAAAAAAGYEgAAYgIAAAbOoGYAvKs/hARGv7io3j8AAAA/AwEAAAAAAAABmRIAAGICAACaPBYDjtWqP8G8pf/23d4/AAAAPxMBAAAAAAAAAZoSAABiAgAAehOTiO25qT9cCyJlnRvfPwAAAD8TAQAAAAAAAAGbEgAAYgIAAMa3ZwaTjKg/Q4Fc/RZ43z8AAAA/MgEAAAAAAAABnBIAAGICAAB+KZR8fk2nPw3F4jPD0d8/AAAAPzIBAAAAAAAAAZ0SAABiAgAApmgY66/8pT9NUoBT6hLgPwAAAD8yAQAAAAAAAAGeEgAAYgIAABpyPXjJ8qQ/5faA+r444D8AAAA/UgEAAAAAAAABnxIAAGICAABiFhL2bsWjP7v/6WQuZOA/AAAAP1IBAAAAAAAAAaASAABiAgAAalLfikLNoj+uOgcxa5LgPwAAAD9SAQAAAAAAAAGhEgAAYgIAAP7AVCfQ5qE/7vJmcanH4D8AAAA/cQEAAAAAAAABohIAAGICAADa+WriRUehPx6S7ACB++A/AAAAP3EBAAAAAAAAAaMSAABiAgAAApuIho1yoD8v/70uiyzhPwAAAD9xAQAAAAAAAAGkEgAAYgIAAMSnPYMGpp8/9u5M6JNW4T8AAAA/kAEAAAAAAAABpRIAAGICAACcfroIZoqePxZ1+MYEieE/AAAAP5ABAAAAAAAAAaYSAABiAgAALIuWb90nnT84+6OldbvhPwAAAD+QAQAAAAAAAAGnEgAAYgIAAITN0bdsfps/Ok+bIhnr4T8AAAA/rwEAAAAAAAABqBIAAGICAABcpE49zGKaPz2jkp+8GuI/AAAAP68BAAAAAAAAAakSAABiAgAA+LAqpEMAmT9eKT5+LU3iPwAAAD+vAQAAAAAAAAGqEgAAYgIAAPzs9zgXCJg/UmRbSmp74j8AAAA/vwEAAAAAAAABqxIAAGICAAAgjhXdXjOXP2PRLHh0rOI/AAAAP78BAAAAAAAAAawSAABiAgAAIMricTI7lj+FV9hW5d7iPwAAAD/eAQAAAAAAAAGtEgAAYgIAAAChX/eRH5U/ww84lyMU4z8AAAA/3gEAAAAAAAABrhIAAGICAADAEoxtfeCTP8djLxTHQ+M/AAAAP94BAAAAAAAAAa8SAABiAgAAUB9o1PR9kj/2ArWjnnfjPwAAAD/9AQAAAAAAAAGwEgAAYgIAAOwrRDtsG5E/2yT4vnSk4z8AAAA//QEAAAAAAAABsRIAAGICAACQBYKBl/+PP89fFYux0uM/AAAAP/0BAAAAAAAAAbISAABiAgAAcNz+Bvfjjj+jaH71IP7jPwAAAD8NAgAAAAAAAAGzEgAAYgIAAHBUmTCe84w/xe4p1JEw5D8AAAA/DQIAAAAAAAABtBIAAGICAAAoApM7XbyKPwSniRTQZeQ/AAAAPywCAAAAAAAAAbUSAABiAgAAqOXrJzQ+iD+Aw1EYqaDkPwAAAD8sAgAAAAAAAAG2EgAAYgIAAKhdhlHbTYY/3K1lurTY5D8AAAA/LAIAAAAAAAABtxIAAGICAABIamK4UuuEP1nKLb6NE+U/AAAAP0wCAAAAAAAAAbgSAABiAgAA2HY+H8qIgz8CMoTUmlLlPwAAAD9MAgAAAAAAAAG5EgAAYgIAAFBalwuhCoE/urK0mw6T5T8AAAA/TAIAAAAAAAABuhIAAGICAACgpGNqkDR+P3Mz5WKC0+U/AAAAP2sCAAAAAAAAAbsSAABiAgAAIABXgA7GeT8bmzt5jxLmPwAAAD9rAgAAAAAAAAG8EgAAYgIAAFAZD079AHc/tum33jVQ5j8AAAA/awIAAAAAAAABvRIAAGICAACgW0qWjFd1P2BRDvVCj+Y/AAAAP3oCAAAAAAAAAb4SAABiAgAAYAlEoUsgcz8IuWQLUM7mPwAAAD96AgAAAAAAAAG/EgAAYgIAAOAbdWPUmm8/0VJvgyoQ5z8AAAA/mgIAAAAAAAABwBIAAGICAADgG3Vj1JpvP+RpvG8GWec/AAAAP5oCAAAAAAAAAcESAABiAgAAwMlubpNjbT+b6uw2epnnPwAAAD+pAgAAAAAAAAHCEgAAYgIAAGB3aHlSLGs/NjlpnCDX5z8AAAA/qQIAAAAAAAABwxIAAGICAAAA/N4JcdlnP96gv7ItFug/AAAAP7kCAAAAAAAAAcQSAABiAgAAAPzeCXHZZz+ICBbJOlXoPwAAAD+5AgAAAAAAAAHFEgAAYgIAAAD83glx2Wc/I1eSLuGS6D8AAAA/2AIAAAAAAAABxhIAAGICAAAA01uP0L1mP+rwnKa71Og/AAAAP9gCAAAAAAAAAccSAABiAgAAAPzeCXHZZz/QvFuAYxnpPwAAAD/YAgAAAAAAAAHIEgAAYgIAAGBO5f6xEGo/LadvIm9R6T8AAAA/9wIAAAAAAAAByRIAAGICAADAyW5uk2NtP08tGwHgg+k/AAAAP/cCAAAAAAAAAcoSAABiAgAAgCL8bjpbcD+c/lTyhLrpPwAAAD/3AgAAAAAAAAHLEgAAYgIAAMBLf+nadnE/g8oTzCz/6T8AAAA/FwMAAAAAAAABzBIAAGICAABwMscb7Dt0Pw4AtoBsO+o/AAAAPxcDAAAAAAAAAc0SAABiAgAAUBkPTv0Adz9MuBXBqnDqPwAAAD8XAwAAAAAAAAHOEgAAYgIAALCUmL3eU3o/XyXn7rSh6j8AAAA/JgMAAAAAAAABzxIAAGICAACgpGNqkDR+P6z2IOBZ2Oo/AAAAPyYDAAAAAAAAAdASAABiAgAAUFqXC6EKgT8K4TSCZRDrPwAAAD9GAwAAAAAAAAHREgAAYgIAANh2Ph/KiIM/aMtIJHFI6z8AAAA/RgMAAAAAAAAB0hIAAGICAAAYyUQUC8CFP+TnEChKg+s/AAAAP0YDAAAAAAAAAdMSAABiAgAAMHotZQTMiD+caEHvvcPrPwAAAD9lAwAAAAAAAAHUEgAAYgIAACgCkztdvIo/2yChL/z46z8AAAA/ZQMAAAAAAAAB1RIAAGICAAAI6dptboGNP910mKyfKOw/AAAAP2UDAAAAAAAAAdYSAABiAgAAUDvhYq+4jz87X6xOq2DsPwAAAD90AwAAAAAAAAHXEgAAYgIAADT25FlUYpE/ijDmP1CX7D8AAAA/dAMAAAAAAAAB2BIAAGICAACY6Qjz3MSSP6u2kR7Byew/AAAAP5QDAAAAAAAAAdkSAABiAgAAkHFuyTW1lD+8I2NMy/rsPwAAAD+UAwAAAAAAAAHaEgAAYgIAACDK4nEyO5Y/ZeE9pAYi7T8AAAA/lAMAAAAAAAAB2xIAAGICAACMvQYLu52XP+5sZJp0Ru0/AAAAP7MDAAAAAAAAAdwSAABiAgAA0A8NAPzUmT+WKj/yr23tPwAAAD+zAwAAAAAAAAHdEgAAYgIAAOz8wuXI6Js/xsnEgYeh7T8AAAA/swMAAAAAAAAB3hIAAGICAADkhCi8IdmdP8gdvP4q0e0/AAAAP9IDAAAAAAAAAd8SAABiAgAAJp4/YOsZoD9x25ZWZvjtPwAAAD/SAwAAAAAAAAHgEgAAYgIAALaUGtPRI6E/vQJViTkX7j8AAAA/4gMAAAAAAAAB4RIAAGICAACyWE0+/huiP0iOe3+nO+4/AAAAP+IDAAAAAAAAAeISAABiAgAA+oSHkvzeoj+GnF8BFFnuPwAAAD/iAwAAAAAAAAHjEgAAYgIAAGIWEvZuxaM/0sMdNOd37j8AAAA/AQQAAAAAAAAB5BIAAGICAADSp5xZ4aukPz0dkMiHme4/AAAAPwEEAAAAAAAAAeUSAABiAgAApgZ/tZmApT+aXSiswbnuPwAAAD8RBAAAAAAAAAHmEgAAYgIAAKbKsSDGeKY/ujlYzGDU7j8AAAA/EQQAAAAAAAAB5xIAAGICAAB+iy2ylMmnP8r8rTuZ7e4/AAAAPyAEAAAAAAAAAegSAABiAgAACuShWpFPqT+7jU9JBATvPwAAAD8gBAAAAAAAAAHpEgAAYgIAAJo8FgOO1ao/+5szy3Ah7z8AAAA/QAQAAAAAAAAB6hIAAGICAAAmlYqrilusP/xFr4lCOe8/AAAAP0AEAAAAAAAAAesSAABiAgAAkoiuRBO+rT/97ypIFFHvPwAAAD9ABAAAAAAAAAHsEgAAYgIAAEbk2cZt664/0E4Y9LFk7z8AAAA/XwQAAAAAAAAB7RIAAGICAAAfBdMz2C+wP7XG31C2ee8/AAAAP18EAAAAAAAAAe4SAABiAgAAQ32Jk20NsT/EiTXA7pLvPwAAAD9fBAAAAAAAAAHvEgAAYgIAABnca+8l4rE/megibIym7z8AAAA/fgQAAAAAAAAB8BIAAGICAABfuXJeL+OyP1suNmfDuO8/AAAAP34EAAAAAAAAAfESAABiAgAAgzEpvsTAsz8TW2+xk8nvPwAAAD9+BAAAAAAAAAHyEgAAYgIAAFuQCxp9lbQ/iyNAOMnU7z8AAAA/jgQAAAAAAAAB8xIAAGICAAB9CMJ5EnO1P/fSNg6Y3u8/AAAAP44EAAAAAAAAAfQSAABiAgAAe8z05D5rtj8TBetvZeHvPwAAAD+tBAAAAAAAAAH1EgAAYgIAAAvDz1cldbc/b5sHlc3p7z8AAAA/rQQAAAAAAAAB9hIAAGICAABzBSfWopm4P6v/b1ho7+8/AAAAP60EAAAAAAAAAfcSAABiAgAAc8lZQc+RuT9vmweVzenvPwAAAD/MBAAAAAAAAAH4EgAAYgIAALemYLDYkro/q/9vWGjv7z8AAAA/zAQAAAAAAAAB+RIAAGICAAC1apMbBYu7P43Nu/aa7O8/AAAAP8wEAAAAAAAAAfoSAABiAgAAQ2FujuuUvD9fgi3kZujvPwAAAD/eBAAAAAAAAAH7EgAAYgIAAPe8mRBGwr0/99I2Dpje7z8AAAA/3gQAAAAAAAAB/BIAAGICAAD1gMx7crq+P4sjQDjJ1O8/AAAAP94EAAAAAAAAAf0SAABiAgAAg3en7ljEvz8TW2+xk8nvPwAAAD/+BAAAAAAAAAH+EgAAYgIAAMAd7axCXsA/iXnEefe87z8AAAA//gQAAAAAAAAB/xIAAGICAAC+f4biWNrAP/N+P5H0ru8/AAAAP/4EAAAAAAAAAQATAABiAgAAqgfenbpjwT8PB3g08JnvPwAAAD8dBQAAAAAAAAEBEwAAYgIAAJaPNVkc7cE/tcbfULZ57z8AAAA/HQUAAAAAAAABAhMAAGICAABesjwFClPCP0ltbbwVWO8/AAAAPx0FAAAAAAAAAQMTAABiAgAAugfsuLHKwj9lSyqhPyvvPwAAAD8tBQAAAAAAAAEEEwAAYgIAAMpDx2h8OcM/6NjdWzgI7z8AAAA/LQUAAAAAAAABBRMAAGICAADaf6IYR6jDP1A03bRj4u4/AAAAPzwFAAAAAAAAAQYTAABiAgAAjshnSoAbxD8jP9PjXcbuPwAAAD88BQAAAAAAAAEHEwAAYgIAAA7SmvKQeMQ/TDZqee6a7j8AAAA/WwUAAAAAAAABCBMAAGICAAD8qCWT58PEPzvJmEvkae4/AAAAP1sFAAAAAAAAAQkTAABiAgAAQnPGsc8KxT9Ijnt/pzvuPwAAAD9rBQAAAAAAAAEKEwAAYgIAAEIkk8zaSMU/coUSFTgQ7j8AAAA/awUAAAAAAAABCxMAAGICAABC1V/n5YbFP8rHN7386O0/AAAAP3sFAAAAAAAAAQwTAABiAgAA+mxY/hO8xT9ebsUoXMftPwAAAD97BQAAAAAAAAENEwAAYgIAAORD455qB8Y/mX42b1Od7T8AAAA/mgUAAAAAAAABDhMAAGICAADk9K+5dUXGP7Vc81N9cO0/AAAAP5oFAAAAAAAAAQ8TAABiAgAALr9Q2F2Mxj+xCPzW2UDtPwAAAD+aBQAAAAAAAAEQEwAAYgIAAPQwi2lAtMY/GWT7LwUb7T8AAAA/uQUAAAAAAAABERMAAGICAABQ1W0C3e3GP4C/+ogw9ew/AAAAP7kFAAAAAAAAARITAABiAgAAdDq+EVERxz/oGvrhW8/sPwAAAD+5BQAAAAAAAAETEwAAYgIAAJifDiHFNMc/1q0otFGe7D8AAAA/2AUAAAAAAAABFBMAAGICAAB064osXE/HP/GL5Zh7cew/AAAAP9gFAAAAAAAAARUTAABiAgAA9EPxuWFuxz/+UMjMPkPsPwAAAD/YBQAAAAAAAAEWEwAAYgIAAIZ2mcEbgMc/R3oTxJwa7D8AAAA/6AUAAAAAAAABFxMAAGICAAAEz/9OIZ/HP2NY0KjG7es/AAAAP+gFAAAAAAAAARgTAABiAgAA4Bp8Wri5xz/o5YNjv8rrPwAAAD8HBgAAAAAAAAEZEwAAYgIAAKiMtuua4cc/x1/YhE6Y6z8AAAA/BwYAAAAAAAABGhMAAGICAAAo5Rx5oADIP9Qku7gRaus/AAAAPxcGAAAAAAAAARsTAABiAgAAOnArDmAxyD/Bt+mKBznrPwAAAD8XBgAAAAAAAAEcEwAAYgIAAF7Vex3UVMg/CuE0gmUQ6z8AAAA/JwYAAAAAAAABHRMAAGICAAA6Ifgoa2/IP0Pxpchc5uo/AAAAPycGAAAAAAAAAR4TAABiAgAAuHletnCOyD8zhNSaUrXqPwAAAD82BgAAAAAAAAEfEwAAYgIAAPC48D+ZpMg/47Kaqa1+6j8AAAA/NgYAAAAAAAABIBMAAGICAACC65hHU7bIP5bhYLgISOo/AAAAP1UGAAAAAAAAASETAABiAgAAygRtSzC/yD+SjWk7ZRjqPwAAAD9VBgAAAAAAAAEiEwAAYgIAAAJE/9RY1cg/+uholJDy6T8AAAA/ZQYAAAAAAAABIxMAAGICAACUdqfcEufIPzT52dqHyOk/AAAAP2UGAAAAAAAAASQTAABiAgAAlHan3BLnyD/mJ6Dp4pHpPwAAAD91BgAAAAAAAAElEwAAYgIAAPBpvVqk4sg/iT2MR9dZ6T8AAAA/dQYAAAAAAAABJhMAAGICAADwab1apOLIPxs6nvRkIOk/AAAAP5QGAAAAAAAAAScTAABiAgAASl3T2DXeyD+fHdbwi+XoPwAAAD+UBgAAAAAAAAEoEwAAYgIAAEpd09g13sg/cH5QYbSx6D8AAAA/lAYAAAAAAAABKRMAAGICAABKXdPYNd7IP074pIJDf+g/AAAAP7MGAAAAAAAAASoTAABiAgAAAkT/1FjVyD+ICBbJOlXoPwAAAD+zBgAAAAAAAAErEwAAYgIAALgqK9F7zMg/WWmQOWMh6D8AAAA/swYAAAAAAAABLBMAAGICAADKBG1LML/IP2Uuc20m8+c/AAAAP9IGAAAAAAAAAS0TAABiAgAA8LjwP5mkyD/5KoUatLnnPwAAAD/SBgAAAAAAAAEuEwAAYgIAALh5XrZwjsg/9daNnRCK5z8AAAA/0gYAAAAAAAABLxMAAGICAADeLeKq2XPIPyDOJDOhXuc/AAAAP+EGAAAAAAAAATATAABiAgAAXtV7HdRUyD87rOEXyzHnPwAAAD/hBgAAAAAAAAExEwAAYgIAAJZjQYzxLMg/Kj8Q6sAA5z8AAAA/AAcAAAAAAAABMhMAAGICAAAo5Rx5oADIP/mfilrpzOY/AAAAPwAHAAAAAAAAATMTAABiAgAABIDMaSzdxz8GZW2OrJ7mPwAAAD8QBwAAAAAAAAE0EwAAYgIAAPL0vdRsrMc/fNlGmD565j8AAAA/EAcAAAAAAAABNRMAAGICAADiaa8/rXvHP+Q0RvFpVOY/AAAAPyAHAAAAAAAAATYTAABiAgAAdOuKLFxPxz88d2uZLi3mPwAAAD8gBwAAAAAAAAE3EwAAYgIAAGJgfJecHsc/haC2kIwE5j8AAAA/PwcAAAAAAAABOBMAAGICAAD04VeES/LGP87JAYjq2+U/AAAAPz8HAAAAAAAAATkTAABiAgAAmj116664xj/5wJgde7DlPwAAAD8/BwAAAAAAAAE6EwAAYgIAAJyMqNCjesY/jWcmidqO5T8AAAA/TgcAAAAAAAABOxMAAGICAAD2zvEzKjjGPzEnjqWgbuU/AAAAP04HAAAAAAAAATwTAABiAgAAwt6Sj/bjxT+Zgo3+y0jlPwAAAD9uBwAAAAAAAAE9EwAAYgIAAHoU8nAOncU/4avY9Skg5T8AAAA/bgcAAAAAAAABPhMAAGICAADoMH1OSU3FPyvVI+2H9+Q/AAAAP30HAAAAAAAAAT8TAABiAgAAVk0ILIT9xD+vYtengNTkPwAAAD99BwAAAAAAAAFAEwAAYgIAAPyoJZPnw8Q/VCI/xEa05D8AAAA/jQcAAAAAAAABQRMAAGICAACy3oR0/3zEPyUtNfNAmOQ/AAAAP40HAAAAAAAAAUITAABiAgAAtC24WfQ+xD/ZBXfAbXnkPwAAAD+sBwAAAAAAAAFDEwAAYgIAALZ86z7pAMQ/TnpQyv9U5D8AAAA/rAcAAAAAAAABRBMAAGICAABsskogAbrDP7XVTyMrL+Q/AAAAP6wHAAAAAAAAAUUTAABiAgAAJuipARlzwz8NGHXL7wfkPwAAAD/LBwAAAAAAAAFGEwAAYgIAADgRH2HCJ8M/dXN0JBvi4z8AAAA/ywcAAAAAAAABRxMAAGICAABKOpTAa9zCPylMtvFHw+M/AAAAP8sHAAAAAAAAAUgTAABiAgAAXmMJIBWRwj+98kNdp6HjPwAAAD/bBwAAAAAAAAFJEwAAYgIAADpN7PWVL8I/BRyPVAV54z8AAAA/2wcAAAAAAAABShMAAGICAAAEXY1RYtvBP3yQaF6XVOM/AAAAP/oHAAAAAAAAAUsTAABiAgAAYp/WtOiYwT/j62e3wi7jPwAAAD/6BwAAAAAAAAFMEwAAYgIAAGLuCZrdWsE/WmBBwVQK4z8AAAA/CggAAAAAAAABTRMAAGICAAAYJGl79RPBP9DUGsvm5eI/AAAAPwoIAAAAAAAAAU4TAABiAgAAZIxwZMfewD+SxjZJesjiPwAAAD8aCAAAAAAAAAFPEwAAYgIAAFIBYs8HrsA/F1TqA3Ol4j8AAAA/GggAAAAAAAABUBMAAGICAABSUJW0/G/AP57hnb5rguI/AAAAPzkIAAAAAAAAAVETAABiAgAACob0lRQpwD8EPZ0Xl1ziPwAAAD85CAAAAAAAAAFSEwAAYgIAAKXc9/3M578/1UeTRpFA4j8AAAA/OQgAAAAAAAABUxMAAGICAACDxtrTTYa/P6hSiXWLJOI/AAAAP0gIAAAAAAAAAVQTAABiAgAAYbC9qc4kvz8ex2J/HQDiPwAAAD9ICAAAAAAAAAFVEwAAYgIAAIcCqGghjr4/hCJi2Eja4T8AAAA/aAgAAAAAAAABVhMAAGICAACHoA4zCxK+P/uWO+LateE/AAAAP2gIAAAAAAAAAVcTAABiAgAA01dJAdKevT9xCxXsbJHhPwAAAD93CAAAAAAAAAFYEwAAYgIAANX1r8u7Ir0/BrKiV8xv4T8AAAA/dwgAAAAAAAABWRMAAGICAABpxr6dX7i8P5tYMMMrTuE/AAAAP4cIAAAAAAAAAVoTAABiAgAAs335ayZFvD8g5uN9JCvhPwAAAD+HCAAAAAAAAAFbEwAAYgIAAI22Dyecpbs/h0Hj1k8F4T8AAAA/pggAAAAAAAABXBMAAGICAABJO6LtqCC7Px3ocEKv4+A/AAAAP6YIAAAAAAAAAV0TAABiAgAA2VrkpEF4uj/Ap9hedcPgPwAAAD+mCAAAAAAAAAFeEwAAYgIAAAOtzmOU4bk/ZGdAezuj4D8AAAA/xQgAAAAAAAABXxMAAGICAACXzBAbLTm5P+r08zU0gOA/AAAAP8UIAAAAAAAAAWATAABiAgAA4dJ+zuiHuD8jBWV8K1bgPwAAAD/FCAAAAAAAAAFhEwAAYgIAAAl0nHIws7c/EZiTTiEl4D8AAAA/5QgAAAAAAAABYhMAAGICAAAJdJxyMLO3PxGYk04hJeA/AAAAP+UIAAAAAAAAAWMTAABiAgAACXSccjCztz8RmJNOISXgPwAAAD/lCAAAAAAAAAFkEwAAYgIAAAl0nHIws7c/EZiTTiEl4D8AAAA/5QgAAAAAAAABZRMAAGICAABkISJ6UKTMP4tgZNVWMOA/AAAAPwAAAAAAAAAAAWYTAABiAgAA0O55cpaSzD8RmJNOISXgPwAAAD8fAAAAAAAAAAFnEwAAYgIAANDueXKWksw/EZiTTiEl4D8AAAA/HwAAAAAAAAABaBMAAGICAADQ7nlylpLMPxGYk04hJeA/AAAAPx8AAAAAAAAAAWkTAABiAgAA5hfv0T9HzD9rhDS1txXgPwAAAD8vAAAAAAAAAAFqEwAAYgIAAIpzDDmjDcw/xXDVG04G4D8AAAA/LwAAAAAAAAABaxMAAGICAAAwzymgBtTLP3ceVchj898/AAAAP04AAAAAAAAAAWwTAABiAgAA1CpHB2qayz8NxeIzw9HfPwAAAD9OAAAAAAAAAAFtEwAAYgIAAHqGZG7NYMs/k/wRrY3G3z8AAAA/XgAAAAAAAAABbhMAAGICAADWyK3RUx7LP4E5vD1Vrd8/AAAAP24AAAAAAAAAAW8TAABiAgAA6vEiMf3Syj/5rZVH54jfPwAAAD9uAAAAAAAAAAFwEwAAYgIAAFgOrg44g8o/y7iLduFs3z8AAAA/bgAAAAAAAAABcRMAAGICAADIKjnscjPKP15fGeJAS98/AAAAP4IAAAAAAAAAAXITAABiAgAAbIZWU9b5yT+LACw2ozffPwAAAD+CAAAAAAAAAAFzEwAAYgIAABLic7o5wMk/EThbr20s3z8AAAA/ggAAAAAAAAABdBMAAGICAAD+VmUleo/JP9bT8uvSJt8/AAAAP5EAAAAAAAAAAXUTAABiAgAA7MtWkLpeyT/W0/Lr0ibfPwAAAD+RAAAAAAAAAAF2EwAAYgIAADY0XnmMKck/XAsiZZ0b3z8AAAA/sQAAAAAAAAABdxMAAGICAAA4g5FegevIP6fe6BrNCt8/AAAAP7EAAAAAAAAAAXgTAABiAgAA8LjwP5mkyD8Q5GMyyvzePwAAAD/AAAAAAAAAAAF5EwAAYgIAAEz7OaMfYsg/lhuTq5Tx3j8AAAA/wAAAAAAAAAABehMAAGICAACoPYMGph/IPx1TwiRf5t4/AAAAP9AAAAAAAAAAAXsTAABiAgAAumb4ZU/Uxz/f7llhxODePwAAAD/QAAAAAAAAAAF8EwAAYgIAAIZ2mcEbgMc/HVPCJF/m3j8AAAA/7wAAAAAAAAABfRMAAGICAACYnw4hxTTHP7RNRw1i9N4/AAAAP+8AAAAAAAAAAX4TAABiAgAAUNVtAt3txj8uFhiUl//ePwAAAD/vAAAAAAAAAAF/EwAAYgIAAD5KX20dvcY/iaw0uf8H3z8AAAA/DgEAAAAAAAABgBMAAGICAABAmZJSEn/GP+NCUd5nEN8/AAAAPw4BAAAAAAAAAYETAABiAgAAigGaO+RJxj8+2W0D0BjfPwAAAD8OAQAAAAAAAAGCEwAAYgIAAEA3+Rz8AsY/mG+KKDgh3z8AAAA/LgEAAAAAAAABgxMAAGICAAD6bFj+E7zFP9bT8uvSJt8/AAAAPy4BAAAAAAAAAYQTAABiAgAA+ruL4wh+xT9PnMNyCDLfPwAAAD8uAQAAAAAAAAGFEwAAYgIAALDx6sQgN8U/x2SU+T093z8AAAA/PQEAAAAAAAABhhMAAGICAABWTQgshP3EP7n1NQepU98/AAAAPz0BAAAAAAAAAYcTAABiAgAAWJw7EXm/xD9xIm9ReWTfPwAAAD9dAQAAAAAAAAGIEwAAYgIAAFjrbvZtgcQ/Bx30OXxy3z8AAAA/XQEAAAAAAAABiRMAAGICAAD8Roxd0UfEPxfgSam0i98/AAAAP10BAAAAAAAAAYoTAABiAgAAtnzrPukAxD/dz9hivbXfPwAAAD98AQAAAAAAAAGLEwAAYgIAAP7k8ie7y8M/7ZIu0vXO3z8AAAA/fAEAAAAAAAABjBMAAGICAACkQBCPHpLDP1nsoGaW8N8/AAAAP3wBAAAAAAAAAY0TAABiAgAApo9DdBNUwz/jool9GwngPwAAAD+LAQAAAAAAAAGOEwAAYgIAAKbedlkIFsM/twF3Kbkc4D8AAAA/iwEAAAAAAAABjxMAAGICAACmLao+/dfCP3xHiiTwLuA/AAAAP6sBAAAAAAAAAZATAABiAgAA8JWxJ8+iwj9u2CsyW0XgPwAAAD+rAQAAAAAAAAGREwAAYgIAAN4Ko5IPcsI/b4Kn8Cxd4D8AAAA/ugEAAAAAAAABkhMAAGICAAAWmWgBLUrCP+r08zU0gOA/AAAAP7oBAAAAAAAAAZMTAABiAgAATCcucEoiwj+Rss6Nb6fgPwAAAD/KAQAAAAAAAAGUEwAAYgIAAIS1895n+sE/lQbGChPX4D8AAAA/ygEAAAAAAAABlRMAAGICAABgUKPP89bBP1v2VMQbAeE/AAAAP+kBAAAAAAAAAZYTAABiAgAAzh37xznFwT8g5uN9JCvhPwAAAD/pAQAAAAAAAAGXEwAAYgIAAHQq5UmoycE/BAgnmfpX4T8AAAA/6QEAAAAAAAABmBMAAGICAAB0KuVJqMnBP+gparTQhOE/AAAAP/kBAAAAAAAAAZkTAABiAgAAvEO5TYXSwT/dZIeADbPhPwAAAD/5AQAAAAAAAAGaEwAAYgIAAARdjVFi28E/Ok+bIhnr4T8AAAA/GAIAAAAAAAABmxMAAGICAADgqAld+fXBP5g5r8QkI+I/AAAAPxgCAAAAAAAAAZwTAABiAgAActuxZLMHwj/mCum1yVniPwAAAD8oAgAAAAAAAAGdEwAAYgIAAEwnLnBKIsI/yyws0Z+G4j8AAAA/KAIAAAAAAAABnhMAAGICAACEZsD5cjjCP4ID4dlBr+I/AAAAPzcCAAAAAAAAAZ8TAABiAgAAqMsQCedbwj9YDEpEsdriPwAAAD83AgAAAAAAAAGgEwAAYgIAAIIXjRR+dsI/PC6NX4cH4z8AAAA/VwIAAAAAAAABoRMAAGICAAC4Vh+epozCPyBQ0HpdNOM/AAAAP1cCAAAAAAAAAaITAABiAgAAJtVDsfe4wj8yvaGoZ2XjPwAAAD9XAgAAAAAAAAGjEwAAYgIAAEo6lMBr3MI/6JNWsQmO4z8AAAA/dgIAAAAAAAABpBMAAGICAABcxaJVKw3DP+znTS6tveM/AAAAP3YCAAAAAAAAAaUTAABiAgAAblCx6uo9wz/9VB9ct+7jPwAAAD92AgAAAAAAAAGmEwAAYgIAAGwBfgX2e8M/LvSk644i5D8AAAA/owIAAAAAAAABpxMAAGICAABa2AimTMfDP7gpR6DOXuQ/AAAAP6MCAAAAAAAAAagTAABiAgAAWonVwFcFxD+Aw1EYqaDkPwAAAD+jAgAAAAAAAAGpEwAAYgIAAKBTdt8/TMQ/3K1lurTY5D8AAAA/swIAAAAAAAABqhMAAGICAABGES18uY7EP1nKLb6NE+U/AAAAP7MCAAAAAAAAAasTAABiAgAA/Kglk+fDxD+KabNNZUflPwAAAD/SAgAAAAAAAAGsEwAAYgIAAEJzxrHPCsU/5lPH73B/5T8AAAA/0gIAAAAAAAABrRMAAGICAADUVjvUlFrFPycMJzCvtOU/AAAAP9ICAAAAAAAAAa4TAABiAgAAehTycA6dxT84efhdueXlPwAAAD/xAgAAAAAAAAGvEwAAYgIAABzSqA2I38U/DIJhyCgR5j8AAAA/8QIAAAAAAAABsBMAAGICAAAKqTOu3irGPwG9fpRlP+Y/AAAAP/ECAAAAAAAAAbETAABiAgAA5KV81ICDxj/l3sGvO2zmPwAAAD8QAwAAAAAAAAGyEwAAYgIAAAi8mf7/5MY/6DK5LN+b5j8AAAA/EAMAAAAAAAABsxMAAGICAADiuOIkoj3HPyfrGG0d0eY/AAAAPxADAAAAAAAAAbQTAABiAgAAzo9txfiIxz8qPxDqwADnPwAAAD8wAwAAAAAAAAG1EwAAYgIAAKiMtuua4cc//0d5VDAs5z8AAAA/MAMAAAAAAAABthMAAGICAADgfBWQzjXIPwKccNHTW+c/AAAAPzADAAAAAAAAAbcTAABiAgAAFG10NAKKyD+4ciXadYTnPwAAAD8/AwAAAAAAAAG4EwAAYgIAAIKcZWJe9Mg/u8YcVxm05z8AAAA/PwMAAAAAAAABuRMAAGICAADsy1aQul7JP78aFNS84+c/AAAAP18DAAAAAAAAAboTAABiAgAAWvtHvhbJyT/eoL+yLRboPwAAAD9fAwAAAAAAAAG7EwAAYgIAANoEe2YnJso/8Q2R4DdH6D8AAAA/XwMAAAAAAAABvBMAAGICAAD8GpiQpofKP+RIrqx0deg/AAAAP24DAAAAAAAAAb0TAABiAgAAHjG1uiXpyj9gu/rxe5joPwAAAD9uAwAAAAAAAAG+EwAAYgIAAEJH0uSkSss/NMRjXOvD6D8AAAA/jQMAAAAAAAABvxMAAGICAAAMatmQkrDLP4DrIY++4ug/AAAAP40DAAAAAAAAAcATAABiAgAAinMMOaMNzD8Md0iFLAfpPwAAAD+dAwAAAAAAAAHBEwAAYgIAAMBja93WYcw/Gzqe9GQg6T8AAAA/nQMAAAAAAAABwhMAAGICAAA+bZ6F577MP/6xZVFpNek/AAAAP60DAAAAAAAAAcMTAABiAgAAdF39KRsTzT/wQgdf1EvpPwAAAD+tAwAAAAAAAAHEEwAAYgIAAFBaRlC9a80/xaH0CnJf6T8AAAA/zAMAAAAAAAABxRMAAGICAAAqV492X8TNP2y1U6Tbbuk/AAAAP8wDAAAAAAAAAcYTAABiAgAABFTYnAEdzj/VZEp6qnjpPwAAAD/MAwAAAAAAAAHHEwAAYgIAAPIqYz1YaM4/IeKM7qt/6T8AAAA/6wMAAAAAAAAByBMAAGICAACCDthfHbjOP11G9bFGhek/AAAAP+sDAAAAAAAAAckTAABiAgAAFPJMguIHzz9sX89irYbpPwAAAD/rAwAAAAAAAAHKEwAAYgIAAEriqyYWXM8/e3ipExSI6T8AAAA/CgQAAAAAAAAByxMAAGICAADI697OJrnPPyHijO6rf+k/AAAAPwoEAAAAAAAAAcwTAABiAgAA/u2eOa0G0D8DsNiM3nzpPwAAAD8KBAAAAAAAAAHNEwAAYgIAABpmzgvHMNA/1WRKeqp46T8AAAA/GgQAAAAAAAABzhMAAGICAAA9yx4bO1TQP6gZvGd2dOk/AAAAPxoEAAAAAAAAAc8TAABiAgAAECp66Xd10D97zi1VQnDpPwAAAD85BAAAAAAAAAHQEwAAYgIAACyiqbuRn9A/XZx583Rt6T8AAAA/OQQAAAAAAAAB0RMAAGICAABGGtmNq8nQPyA4ETDaZ+k/AAAAP0kEAAAAAAAAAdITAABiAgAAan8pnR/t0D/FofQKcl/pPwAAAD9JBAAAAAAAAAHTEwAAYgIAAODqbu3KEtE/awvY5QlX6T8AAAA/WQQAAAAAAAAB1BMAAGICAACpXKl+rTrRPzzASdPVUuk/AAAAP1kEAAAAAAAAAdUTAABiAgAAzsH5jSFe0T+03p6bOUbpPwAAAD9oBAAAAAAAAAHWEwAAYgIAAJ8gVVxef9E/K/3zY5056T8AAAA/aAQAAAAAAAAB1xMAAGICAABnko/tQKfRP0mFLAeZJOk/AAAAP4cEAAAAAAAAAdgTAABiAgAA5+r1ekbG0T+TWPO8yBPpPwAAAD+HBAAAAAAAAAHZEwAAYgIAAB4qiARv3NE//F1u1MUF6T8AAAA/lwQAAAAAAAAB2hMAAGICAACnbw/PzvTRPyn/gCgo8ug/AAAAP5cEAAAAAAAAAdsTAABiAgAAgruL2mUP0j8XPCu579joPwAAAD+nBAAAAAAAAAHcEwAAYgIAAGf0KCNXI9I/+F/7mFC+6D8AAAA/pwQAAAAAAAAB3RMAAGICAABKLcZrSDfSP+ecpSkYpeg/AAAAP8YEAAAAAAAAAd4TAABiAgAAL2ZjtDlL0j/m8ilrRo3oPwAAAD/GBAAAAAAAAAHfEwAAYgIAAG+SFnu8WtI/t/0fmkBx6D8AAAA/xgQAAAAAAAAB4BMAAGICAABcuNQACGjSPxBARUIFSug/AAAAP+UEAAAAAAAAAeETAABiAgAA+NedRRxz0j/DGIcPMivoPwAAAD/lBAAAAAAAAAHiEwAAYgIAAEDxcUn5e9I/7A8epcL/5z8AAAA/5QQAAAAAAAAB4xMAAGICAABA8XFJ+XvSPxgHtTpT1Oc/AAAAPwQFAAAAAAAAAeQTAABiAgAAk/dmijB+0j9B/kvQ46jnPwAAAD8EBQAAAAAAAAHlEwAAYgIAAJP3ZoowftI/XtwItQ185z8AAAA/BAUAAAAAAAAB5hMAAGICAABJ3pKGU3XSP0tvN4cDS+c/AAAAPxQFAAAAAAAAAecTAABiAgAAuKvqfplj0j8c0LH3KxfnPwAAAD8UBQAAAAAAAAHoEwAAYgIAANRyTTaoT9I/n7Pp81Lc5j8AAAA/MwUAAAAAAAAB6RMAAGICAABKLcZrSDfSPxV+Rz8ToOY/AAAAPzMFAAAAAAAAAeoTAABiAgAAwuc+oege0j9rFvEoBmHmPwAAAD9DBQAAAAAAAAHrEwAAYgIAAOebwpVRBNI/HkW3N2Eq5j8AAAA/QwUAAAAAAAAB7BMAAGICAACwXDAMKe7RP+2lMaiJ9uU/AAAAP1MFAAAAAAAAAe0TAABiAgAAgwq/v1rR0T++BqwYssLlPwAAAD9TBQAAAAAAAAHuEwAAYgIAAKe+QrTDttE/jWcmidqO5T8AAAA/cgUAAAAAAAAB7xMAAGICAABwf7Aqm6DRP06vxkicWeU/AAAAP3IFAAAAAAAAAfATAABiAgAA6DkpYDuI0T8eEEG5xCXlPwAAAD9yBQAAAAAAAAHxEwAAYgIAAF/0oZXbb9E/K9Uj7Yf35D8AAAA/gQUAAAAAAAAB8hMAAGICAAAxojBJDVPRPyeBLHDkx+Q/AAAAP4EFAAAAAAAAAfMTAABiAgAAqVypfq060T9SeMMFdZzkPwAAAD+hBQAAAAAAAAH0EwAAYgIAAHwKODLfHdE/MfIXJwRq5D8AAAA/oQUAAAAAAAAB9RMAAGICAABYpecia/rQPxBsbEiTN+Q/AAAAP6EFAAAAAAAAAfYTAABiAgAA10yBlWXb0D8cMU98VgnkPwAAAD/ABQAAAAAAAAH3EwAAYgIAAKv6D0mXvtA/ZVqac7Tg4z8AAAA/wAUAAAAAAAAB+BMAAGICAAA1j8r465jQP1XtyEWqr+M/AAAAP8AFAAAAAAAAAfkTAABiAgAAYjBvKq930D9CgPcXoH7jPwAAAD/fBQAAAAAAAAH6EwAAYgIAAOPXCJ2pWNA/EuFxiMhK4z8AAAA/3wUAAAAAAAAB+xMAAGICAABjf6IPpDnQP0vx4s6/IOM/AAAAP98FAAAAAAAAAfwTAABiAgAAiDMmBA0f0D9oz5+z6fPiPwAAAD/+BQAAAAAAAAH9EwAAYgIAAEcHcz2KD9A/3UN5vXvP4j8AAAA//gUAAAAAAAAB/hMAAGICAADInKvpMffPP1S4UscNq+I/AAAAP/4FAAAAAAAAAf8TAABiAgAAthGdVHLGzz+8E1IgOYXiPwAAAD8OBgAAAAAAAAEAFAAAYgIAAFpturvVjM8/E1Z3yP1d4j8AAAA/DgYAAAAAAAABARQAAGICAACk1cGkp1fPPy80NK0nMeI/AAAAPy0GAAAAAAAAAQIUAABiAgAASDHfCwsezz//lK4dUP3hPwAAAD8tBgAAAAAAAAEDFAAAYgIAAPCM/HJu5M4/z/UojnjJ4T8AAAA/LQYAAAAAAAABBBQAAGICAACU6Bna0arOP5A9yU06lOE/AAAAP00GAAAAAAAAAQUUAABiAgAA4FAhw6N1zj9gnkO+YmDhPwAAAD9NBgAAAAAAAAEGFAAAYgIAAPB5liJNKs4/85pVa/Am4T8AAAA/TQYAAAAAAAABBxQAAGICAABOvN+F0+fNP8P7z9sY8+A/AAAAP2wGAAAAAAAAAQgUAABiAgAAYOVU5XyczT/PwLIP3MTgPwAAAD9sBgAAAAAAAAEJFAAAYgIAAGI0iMpxXs0/3IWVQ5+W4D8AAAA/bAYAAAAAAAABChQAAGICAAAuRCkmPgrNP6zmD7THYuA/AAAAP3sGAAAAAAAAAQsUAABiAgAArDr2fS2tzD9sLrBziS3gPwAAAD97BgAAAAAAAAEMFAAAYgIAAC4xw9UcUMw/hY2zuvjc3z8AAAA/mwYAAAAAAAABDRQAAGICAAAMG6arne7LP49UI7NGZ98/AAAAP5sGAAAAAAAAAQ4UAABiAgAAjBFzA42Ryz8uFhiUl//ePwAAAD+bBgAAAAAAAAEPFAAAYgIAAAwIQFt8NMs/3Zpi5CCx3j8AAAA/uAYAAAAAAAABEBQAAGICAADq8SIx/dLKP57iAqTie94/AAAAP7gGAAAAAAAAAREUAABiAgAAaujviOx1yj/Y8nPq2VHePwAAAD+4BgAAAAAAAAESFAAAYgIAAEbS0l5tFMo/nI4LJz9M3j8AAAA/1wYAAAAAAAABExQAAGICAAB+r8uyf67JP/ckKEynVN4/AAAAP9cGAAAAAAAAARQUAABiAgAAbnPwArU/yT+sUWGWd2XePwAAAD/XBgAAAAAAAAEVFAAAYgIAAFw3FVPq0Mg/rFFhlndl3j8AAAA/9gYAAAAAAAABFhQAAGICAADyVlcKgyjIP2/t+NLcX94/AAAAP/YGAAAAAAAAARcUAABiAgAA8lZXCoMoyD9v7fjS3F/ePwAAAD/2BgAAAAAAAAEYFAAAYgIAAPJWVwqDKMg/b+340txf3j8AAAA/9gYAAAAAAAABGRQAAGICAADyVlcKgyjIP2/t+NLcX94/AAAAPwYHAAAAAAAAARoUAABiAgAAsTd7O5JBsD/nZy+re6DnPwAAAD8AAAAAAAAAAAEbFAAAYgIAALE3ezuSQbA/52cvq3ug5z8AAAA/IAAAAAAAAAABHBQAAGICAACxN3s7kkGwP+dnL6t7oOc/AAAAPyAAAAAAAAAAAR0UAABiAgAA+hk5qIWkrj+pWUspD4PnPwAAAD8gAAAAAAAAAAEeFAAAYgIAALbt/lOH4a0/MZF6otl35z8AAAA/PwAAAAAAAAABHxQAAGICAAAC9GwHQzCtP6ivz2o9a+c/AAAAPz8AAAAAAAAAASAUAABiAgAAApLT0Sy0rD8w5/7jB2DnPwAAAD9OAAAAAAAAAAEhFAAAYgIAAAYwOpwWOKw/errFmTdP5z8AAAA/TgAAAAAAAAABIhQAAGICAADeaFBXjJirP7V0sp4APec/AAAAP14AAAAAAAAAASMUAABiAgAATtQOGrwKqz/hFcXyYinnPwAAAD9uAAAAAAAAAAEkFAAAYgIAAOZChLZJJKo//p39lV4U5z8AAAA/bgAAAAAAAAABJRQAAGICAADmflFLHSypPwwNXIjz/eY/AAAAP30AAAAAAAAAASYUAABiAgAANiMmycL+pz9X4CI+I+3mPwAAAD99AAAAAAAAAAEnFAAAYgIAAMovAjA6nKY/3BdSt+3h5j8AAAA/nQAAAAAAAAABKBQAAGICAABennfMx7WlPzYE8x2E0uY/AAAAP50AAAAAAAAAASkUAABiAgAAYtpEYZu9pD/bbdb4G8rmPwAAAD+dAAAAAAAAAAEqFAAAYgIAAGIWEvZuxaM/rSJI5ufF5j8AAAA/rAAAAAAAAAABKxQAAGICAABqUt+KQs2iP9tt1vgbyuY/AAAAP6wAAAAAAAAAASwUAABiAgAAbo6sHxbVoT8IuWQLUM7mPwAAAD/LAAAAAAAAAAEtFAAAYgIAAP78Ibyj7qA/RR3NzurT5j8AAAA/ywAAAAAAAAABLhQAAGICAAAMct6h7uyfP67Mw6S53eY/AAAAP9sAAAAAAAAAAS8UAABiAgAAxB/YrK21nT8afLp6iOfmPwAAAD/bAAAAAAAAAAEwFAAAYgIAAFxogaj4Wps/7tqnJib75j8AAAA/6wAAAAAAAAABMRQAAGICAADUS9qUz9yYP6MH4XD2C+c/AAAAP+sAAAAAAAAAATIUAABiAgAAAGWSYr4Xlj/D4xCRlSbnPwAAAD8KAQAAAAAAAAEzFAAAYgIAAJStO14JvZM/DwvPw2hF5z8AAAA/CgEAAAAAAAABNBQAAGICAADExvMr+PeQP3xkQVgJZ+c/AAAAPwoBAAAAAAAAATUUAABiAgAAmH0cqz4Pjj/11o2dEIrnPwAAAD8pAQAAAAAAAAE2FAAAYgIAAKBtUf6MLoo/jXuOROWv5z8AAAA/KQEAAAAAAAABNxQAAGICAAD4Jydww5SGPzY5aZwg1+c/AAAAPykBAAAAAAAAATgUAABiAgAACBhcwxG0gj8pdIZoXQXoPwAAAD9HAQAAAAAAAAE5FAAAYgIAAEA5padgwn4/Hq+jNJoz6D8AAAA/RwEAAAAAAAABOhQAAGICAAAgAFeADsZ5PwLR5k9wYOg/AAAAP0cBAAAAAAAAATsUAABiAgAAwITNEC1zdj+5p5tYEonoPwAAAD9XAQAAAAAAAAE8FAAAYgIAAMBLf+nadnE/ncnec+i16D8AAAA/VwEAAAAAAAABPRQAAGICAADAyW5uk2NtP642sKHy5ug/AAAAP3YBAAAAAAAAAT4UAABiAgAAwKnYFDCiZT/QvFuAYxnpPwAAAD92AQAAAAAAAAE/FAAAYgIAAMCp2BQwomU/wvd4TKBH6T8AAAA/dgEAAAAAAAABQBQAAGICAABgLk+lTk9iP4nnBwapcek/AAAAP5YBAAAAAAAAAUEUAABiAgAAQNxIsA0YYD9P15a/sZvpPwAAAD+WAQAAAAAAAAFCFAAAYgIAAEBveIwXU1c/QxK0i+7J6T8AAAA/lgEAAAAAAAABQxQAAGICAABAb3iMF1NXP4PKE8ws/+k/AAAAP7UBAAAAAAAAAUQUAABiAgAAwBOFdpnBWz+VN+X5NjDqPwAAAD+1AQAAAAAAAAFFFAAAYgIAAEDcSLANGGA/Wid0sz9a6j8AAAA/tQEAAAAAAAABRhQAAGICAABgLk+lTk9iP/LLdFoUgOo/AAAAP8QBAAAAAAAAAUcUAABiAgAAwKnYFDCiZT+NcHUB6aXqPwAAAD/EAQAAAAAAAAFIFAAAYgIAAGBO5f6xEGo/cJK4HL/S6j8AAAA/5AEAAAAAAAABSRQAAGICAAAQtz2sCulwP2TN1ej7AOs/AAAAP+QBAAAAAAAAAUoUAABiAgAAcDLHG+w7dD851j5TayzrPwAAAD/zAQAAAAAAAAFLFAAAYgIAAFAZD079AHc/0Xo/+j9S6z8AAAA/8wEAAAAAAAABTBQAAGICAABAKdr6ruF6P2ofQKEUeOs/AAAAPwMCAAAAAAAAAU0UAABiAgAAoKRjapA0fj8T3Rr5T5/rPwAAAD8DAgAAAAAAAAFOFAAAYgIAAACQ9uy4w4A/ybPPAfLH6z8AAAA/IgIAAAAAAAABTxQAAGICAAAIGFzDEbSCP/lSVZHJ++s/AAAAPyICAAAAAAAAAVAUAABiAgAA0P6j9SJ5hT/ddJisnyjsPwAAAD8iAgAAAAAAAAFRFAAAYgIAAKjl6yc0Pog/4ciPKUNY7D8AAAA/QQIAAAAAAAABUhQAAGICAAAoApM7XbyKP6e4HuNLguw/AAAAP0ECAAAAAAAAAVMUAABiAgAAcFSZMJ7zjD+L2mH+Ia/sPwAAAD9BAgAAAAAAAAFUFAAAYgIAAJAFgoGX/48/b/ykGfjb7D8AAAA/UQIAAAAAAAABVRQAAGICAACgJdaHsMyRP87muLsDFO0/AAAAP1ECAAAAAAAAAVYUAABiAgAABN0sjGUnlD/9hT5L20ftPwAAAD9wAgAAAAAAAAFXFAAAYgIAAABlkmK+F5Y/PT6eixl97T8AAAA/cAIAAAAAAAABWBQAAGICAADQh6cpo+SXPxFHB/aIqO0/AAAAP3ACAAAAAAAAAVkUAABiAgAA9HRdD3D4mT/3aEoRX9XtPwAAAD+QAgAAAAAAAAFaFAAAYgIAAOz8wuXI6Js/cduWVmb47T8AAAA/kAIAAAAAAAABWxQAAGICAAAsT8naCSCeP70CVYk5F+4/AAAAP5ACAAAAAAAAAVwUAABiAgAAttDnZ6UroD+/rNBHCy/uPwAAAD+vAgAAAAAAAAFdFAAAYgIAALb2swjon6E/oySYpA9E7j8AAAA/rwIAAAAAAAABXhQAAGICAACyuuZzFJiiP4acXwEUWe4/AAAAP68CAAAAAAAAAV8UAABiAgAA+uYgyBJboz8ssL6afWjuPwAAAD++AgAAAAAAAAFgFAAAYgIAAGJ4qyuFQaQ/h0bbv+Vw7j8AAAA/vgIAAAAAAAABYRQAAGICAACCoS6mJV2lPx5BYKjofu4/AAAAP94CAAAAAAAAAWIUAABiAgAApsqxIMZ4pj/EVL9BUo7uPwAAAD/eAgAAAAAAAAFjFAAAYgIAAOpYharat6c/TDZqee6a7j8AAAA/3gIAAAAAAAABZBQAAGICAADmflFLHSypP/RJyRJYqu4/AAAAP/0CAAAAAAAAAWUUAABiAgAAmjwWA47Vqj9P4OU3wLLuPwAAAD/9AgAAAAAAAAFmFAAAYgIAACaViquKW6w/18GQb1y/7j8AAAA//QIAAAAAAAABZxQAAGICAABKgkCRV2+uP268FVhfze4/AAAAPxwDAAAAAAAAAWgUAABiAgAAsTd7O5JBsD8Ft5pAYtvuPwAAAD8cAwAAAAAAAAFpFAAAYgIAAIlHKrJVVLE/fn9rx5fm7j8AAAA/HAMAAAAAAAABahQAAGICAAAbPgUlPF6yPyWTymAB9u4/AAAAPywDAAAAAAAAAWsUAABiAgAAOWeIn9x5sz/Lpin6agXvPwAAAD8sAwAAAAAAAAFsFAAAYgIAAFuQCxp9lbQ/oAUXpggZ7z8AAAA/SgMAAAAAAAABbRQAAGICAAB7aluvKO+1P2VLKqE/K+8/AAAAP0oDAAAAAAAAAW4UAABiAgAAnUSrRNRItz/8Ra+JQjnvPwAAAD9KAwAAAAAAAAFvFAAAYgIAAHMFJ9aimbg/gydawd5F7z8AAAA/aQMAAAAAAAABcBQAAGICAABNFdZMZqy5P8+knDXgTO8/AAAAP2kDAAAAAAAAAXEUAABiAgAAbT5ZxwbIuj/97ypIFFHvPwAAAD9pAwAAAAAAAAFyFAAAYgIAACGahElh9bs/sXLo0xJK7z8AAAA/iQMAAAAAAAABcxQAAGICAACtQSzXUj29Pxp4Y+sPPO8/AAAAP4kDAAAAAAAAAXQUAABiAgAAG4SDVdBhvj9lSyqhPyvvPwAAAD+JAwAAAAAAAAF1FAAAYgIAABVItsD8Wb8/gtNiRDsW7z8AAAA/qAMAAAAAAAABdhQAAGICAAAcYDYQyRvAP51bm+c2Ae8/AAAAP6gDAAAAAAAAAXcUAABiAgAALJwRwJOKwD/K/K07me3uPwAAAD+oAwAAAAAAAAF4FAAAYgIAAKylRGik58A/54Tm3pTY7j8AAAA/twMAAAAAAAABeRQAAGICAACqB96dumPBP/XzRNEpwu4/AAAAP7cDAAAAAAAAAXoUAABiAgAABF2NUWLbwT+35WBPvaTuPwAAAD/XAwAAAAAAAAF7FAAAYgIAAChzqnvhPMI/xFS/QVKO7j8AAAA/1wMAAAAAAAABfBQAAGICAAAEcPOhg5XCP8OqQ4OAdu4/AAAAP9cDAAAAAAAAAX0UAABiAgAAgnkmSpTywj/CAMjErl7uPwAAAD/2AwAAAAAAAAF+FAAAYgIAAACDWfKkT8M/ddkJkts/7j8AAAA/9gMAAAAAAAABfxQAAGICAAAkmXYcJLHDPwmAl/06Hu4/AAAAP/YDAAAAAAAAAYAUAABiAgAA/pW/QsYJxD+8WNnKZ//tPwAAAD8VBAAAAAAAAAGBFAAAYgIAAI55NGWLWcQ/f0r1SPvh7T8AAAA/FQQAAAAAAAABghQAAGICAABGES18uY7EPxLxgrRawO0/AAAAPxUEAAAAAAAAAYMUAABiAgAADoNnDZy2xD+ZfjZvU53tPwAAAD80BAAAAAAAAAGEFAAAYgIAAOjO4xgz0cQ/Ado1yH537T8AAAA/NAQAAAAAAAABhRQAAGICAADW9KGeft7EP0kDgb/cTu0/AAAAPzQEAAAAAAAAAYYUAABiAgAA1vShnn7exD8ofdXgaxztPwAAAD9UBAAAAAAAAAGHFAAAYgIAANb0oZ5+3sQ/NEK4FC/u7D8AAAA/VAQAAAAAAAABiBQAAGICAADozuMYM9HEP4yE3bzzxuw/AAAAP1QEAAAAAAAAAYkUAABiAgAAWJw7EXm/xD/039wVH6HsPwAAAD9jBAAAAAAAAAGKFAAAYgIAANhD1YNzoMQ/TCICvuN57D8AAAA/YwQAAAAAAAABixQAAGICAAAO0prykHjEP5VLTbVBUew/AAAAP4MEAAAAAAAAAYwUAABiAgAAtC24WfQ+xD+wKQqaayTsPwAAAD+DBAAAAAAAAAGNFAAAYgIAAFqJ1cBXBcQ/+VJVkcn76z8AAAA/gwQAAAAAAAABjhQAAGICAABsskogAbrDP1KVejmO1Os/AAAAP5IEAAAAAAAAAY8UAABiAgAA2s7V/Ttqwz+avsUw7KvrPwAAAD+SBAAAAAAAAAGQFAAAYgIAAErrYNt2GsM/tpyCFRZ/6z8AAAA/sQQAAAAAAAABkRQAAGICAAACIcC8jtPCP9F6P/o/Uus/AAAAP7EEAAAAAAAAAZIUAABiAgAAXmMJIBWRwj/tWPzeaSXrPwAAAD/BBAAAAAAAAAGTFAAAYgIAAHKMfn++RcI/+R3fEi336j8AAAA/wQQAAAAAAAABlBQAAGICAABy27FkswfCP2B53mtY0eo/AAAAP9EEAAAAAAAAAZUUAABiAgAAdCrlSajJwT/I1N3Eg6vqPwAAAD/RBAAAAAAAAAGWFAAAYgIAAGKf1rTomME/Ef4ovOGC6j8AAAA/8AQAAAAAAAABlxQAAGICAADOu2GSI0nBPwCRV47XUeo/AAAAP/AEAAAAAAAAAZgUAABiAgAAPtjsb175wD/P8dH+/x3qPwAAAD/wBAAAAAAAAAGZFAAAYgIAAMDOucdNnMA/oFJMbyjq6T8AAAA/DwUAAAAAAAABmhQAAGICAABCxYYfPT/AP43lekEeuek/AAAAPw8FAAAAAAAAAZsUAABiAgAAzZB78jXNvz+KkYPEeonpPwAAAD8PBQAAAAAAAAGcFAAAYgIAAGGwvanOJL8/pm9AqaRc6T8AAAA/HwUAAAAAAAABnRQAAGICAAAbhINV0GG+P8JN/Y3OL+k/AAAAPx8FAAAAAAAAAZ4UAABiAgAAr6PFDGm5vT8bkCI2kwjpPwAAAD8+BQAAAAAAAAGfFAAAYgIAAPmpM8AkCL0/65oYZY3s6D8AAAA/PgUAAAAAAAABoBQAAGICAACNyXV3vV+8P8u+6ETu0eg/AAAAP04FAAAAAAAAAaEUAABiAgAAjbYPJ5yluz+dyd5z6LXoPwAAAD9OBQAAAAAAAAGiFAAAYgIAAP9wAc/A2bo/fu2uU0mb6D8AAAA/XAUAAAAAAAABoxQAAGICAABxeiZc2s+5P2wqWeQQgug/AAAAP1wFAAAAAAAAAaQUAABiAgAAc7bz8K3XuD89NU8TC2boPwAAAD98BQAAAAAAAAGlFAAAYgIAAJumRHrqxLc/PYvTVDlO6D8AAAA/fAUAAAAAAAABphQAAGICAAAxFboWeN62Py3IfeUANeg/AAAAP3wFAAAAAAAAAacUAABiAgAANVGHq0vmtT87N9zXlR7oPwAAAD+bBQAAAAAAAAGoFAAAYgIAAOtzgDxC5bQ/R6Y6yioI6D8AAAA/mwUAAAAAAAABqRQAAGICAACllnnNOOSzPzfj5Fry7uc/AAAAP5sFAAAAAAAAAaoUAABiAgAAF6CeWlLasj8YB7U6U9TnPwAAAD+6BQAAAAAAAAGrFAAAYgIAAIupw+dr0LE/+SqFGrS55z8AAAA/ugUAAAAAAAABrBQAAGICAAD5suh0hcawPwaa4wxJo+c/AAAAP7oFAAAAAAAAAa0UAABiAgAAaqvDC/iKrz8jIhywRI7nPwAAAD/KBQAAAAAAAAGuFAAAYgIAALaLZR5xZa0/XtwItQ185z8AAAA/ygUAAAAAAAABrxQAAGICAAByOV8pMC6rP7fIqRukbOc/AAAAP+kFAAAAAAAAAbAUAABiAgAAwhkBPKkIqT8gziQzoV7nPwAAAD/pBQAAAAAAAAGxFAAAYgIAAH4plHx+Tac/1FDivp9X5z8AAAA/6QUAAAAAAAABshQAAGICAABennfMx7WlP2uh6+jQTec/AAAAPwgGAAAAAAAAAbMUAABiAgAA9qpTMz9TpD88Vl3WnEnnPwAAAD8IBgAAAAAAAAG0FAAAYgIAAGpS34pCzaI/LT2DJTZI5z8AAAA/CAYAAAAAAAABtRQAAGICAAD+XrvxuWqhP5nsefsEUuc/AAAAPycGAAAAAAAAAbYUAABiAgAA/l678blqoT+Z7Hn7BFLnPwAAAD8nBgAAAAAAAAG3FAAAYgIAAP5eu/G5aqE/mex5+wRS5z8AAAA/JwYAAAAAAAABuBQAAGICAAD+XrvxuWqhP5nsefsEUuc/AAAAPycGAAAAAAAAAbkUAABiAgAAbpXieDtl4j+SOTZKGyLQPwAAAD8AAAAAAAAAAAG6FAAAYgIAAG6V4ng7ZeI/Hst9mu/kzz8AAAA/DwAAAAAAAAABuxQAAGICAABuleJ4O2XiPx7LfZrv5M8/AAAAPw8AAAAAAAAAAbwUAABiAgAAG4/tNwRj4j+uyRwMCGTPPwAAAD8PAAAAAAAAAAG9FAAAYgIAAKEFflaxX+I/BgxCtMw8zz8AAAA/LgAAAAAAAAABvhQAAGICAABX7KlS1FbiP8qn2fAxN88/AAAAPy4AAAAAAAAAAb8UAABiAgAA5U9brttM4j8Ue6CmYSbPPwAAAD8uAAAAAAAAAAHAFAAAYgIAAKYjqOdYPeI/JOr+mPYPzz8AAAA/TgAAAAAAAAABwRQAAGICAABv5BVeMCfiP0DIu30g484/AAAAP04AAAAAAAAAAcIUAABiAgAAvBsU87QN4j/Qbknpf8HOPwAAAD9dAAAAAAAAAAHDFAAAYgIAALhMHUcC8uE/onk/GHqlzj8AAAA/XQAAAAAAAAABxBQAAGICAACL+qv6M9XhP/q7ZMA+fs4/AAAAP20AAAAAAAAAAcUUAABiAgAAhyu1ToG54T8WmiGlaFHOPwAAAD9tAAAAAAAAAAHGFAAAYgIAADFWyWGXm+E/6qQX1GI1zj8AAAA/jAAAAAAAAAABxxQAAGICAACRZwlx0HThP+qkF9RiNc4/AAAAP4wAAAAAAAAAAcgUAABiAgAAyfXO3+1M4T+sQK8QyC/OPwAAAD+MAAAAAAAAAAHJFAAAYgIAANYAGq7vI+E/rECvEMgvzj8AAAA/qwAAAAAAAAAByhQAAGICAAAuJTmAzgPhP3DcRk0tKs4/AAAAP6sAAAAAAAAAAcsUAABiAgAArszS8sjk4D9hbehamEDOPwAAAD+rAAAAAAAAAAHMFAAAYgIAAN1tdySMw+A/FpohpWhRzj8AAAA/ywAAAAAAAAABzRQAAGICAAA8f7czxZzgP83GWu84Ys4/AAAAP8sAAAAAAAAAAc4UAABiAgAAQZ3hxGx64D9Fjyt2bm3OPwAAAD/LAAAAAAAAAAHPFAAAYgIAAMJEezdnW+A/OCDNg9mDzj8AAAA/2gAAAAAAAAAB0BQAAGICAAA4//NsB0PgPymxbpFEms4/AAAAP9oAAAAAAAAAAdEUAABiAgAA2TznQsMr4D+Gm4IzUNLOPwAAAD/6AAAAAAAAAAHSFAAAYgIAAKL9VLmaFeA/qiEuEsEEzz8AAAA/+gAAAAAAAAAB0xQAAGICAAC/xLdwqQHgPwYMQrTMPM8/AAAAP/oAAAAAAAAAAdQUAABiAgAABh4qkafd3z+gWr4Zc3rPPwAAAD8ZAQAAAAAAAAHVFAAAYgIAAOC42YEzut8/8NVzyenIzz8AAAA/GQEAAAAAAAAB1hQAAGICAAAIbV12nJ/fP/s+sWEYFNA/AAAAPxkBAAAAAAAAAdcUAABiAgAA2BrsKc6C3z9ZKcUDJEzQPwAAAD8oAQAAAAAAAAHYFAAAYgIAAEboQyIUcd8/L9ypLGWP0D8AAAA/KAEAAAAAAAAB2RQAAGICAAC2tZsaWl/fP2Alq3oO29A/AAAAP0gBAAAAAAAAAdoUAABiAgAAGpbS1UVU3z+iMQI48D/RPwAAAD9IAQAAAAAAAAHbFAAAYgIAAIB2CZExSd8/mmqSP6K10T8AAAA/SAEAAAAAAAAB3BQAAGICAAAscBRQ+kbfP1Q/uoO5JdI/AAAAP2cBAAAAAAAAAd0UAABiAgAAiGMqzotC3z+1fcWiaI3SPwAAAD9nAQAAAAAAAAHeFAAAYgIAACxwFFD6Rt8/6Bq+bbUI0z8AAAA/ZwEAAAAAAAAB3xQAAGICAABunMcWfVbfPxBJWEZtmtM/AAAAP4YBAAAAAAAAAeAUAABiAgAArMh63f9l3z/b4NX5vCPUPwAAAD+GAQAAAAAAAAHhFAAAYgIAACwh4WoFhd8/S+I2iKSk1D8AAAA/hgEAAAAAAAAB4hQAAGICAABQhjF6eajfP4B/L1PxH9U/AAAAP5YBAAAAAAAAAeMUAABiAgAAIuWMSLbJ3z+X6nO8cJjVPwAAAD+WAQAAAAAAAAHkFAAAYgIAAOBpppw++N8/cPFPYlUL1j8AAAA/tQEAAAAAAAAB5RQAAGICAAD1A0r60RfgP+5hD+PRddY/AAAAP7UBAAAAAAAAAeYUAABiAgAAIla7RqA04D/zCf7cGNXWPwAAAD/FAQAAAAAAAAHnFAAAYgIAAMsxnHTBVOA/gOkbUCop1z8AAAA/xQEAAAAAAAAB6BQAAGICAAD5gw3Bj3HgP89k0f+gd9c/AAAAP9QBAAAAAAAAAekUAABiAgAAyuJoj8yS4D9MgZkDerLXPwAAAD/UAQAAAAAAAAHqFAAAYgIAAMXEPv4kteA/qGutpYXq1z8AAAA/9AEAAAAAAAAB6xQAAGICAABls/7u69vgP+gjDebDH9g/AAAAP/QBAAAAAAAAAewUAABiAgAALiU5gM4D4T9xrzPcMUTYPwAAAD/0AQAAAAAAAAHtFAAAYgIAAPaWcxGxK+E/v9bxDgVj2D8AAAA/EwIAAAAAAAAB7hQAAGICAABEfz7BQFDhP3QDK1nVc9g/AAAAPxMCAAAAAAAAAe8UAABiAgAAu+qDEex14T85n8KVOm7YPwAAAD8TAgAAAAAAAAHwFAAAYgIAADFWyWGXm+E/J9xsJgJV2D8AAAA/MgIAAAAAAAAB8RQAAGICAAB9PpQRJ8DhP/jmYlX8ONg/AAAAPzICAAAAAAAAAfIUAABiAgAAoaPkIJvj4T8UxR86JgzYPwAAAD8yAgAAAAAAAAHzFAAAYgIAAMUINTAPB+I/eXaj1H/O1z8AAAA/UQIAAAAAAAAB9BQAAGICAADJ1yvcwSLiP6PDvqs+i9c/AAAAP1ECAAAAAAAAAfUUAABiAgAAKpo4BgY64j+QrHG/YkLXPwAAAD9RAgAAAAAAAAH2FAAAYgIAALPfv9BlUuI/5Zqf6oPr1j8AAAA/YQIAAAAAAAAB9xQAAGICAAASosz6qWniP8LA/I5vidY/AAAAP2ECAAAAAAAAAfgUAABiAgAAIF7k47Z+4j+e5lkzWyfWPwAAAD+AAgAAAAAAAAH5FAAAYgIAANsTB4yMkeI/XNoCdnnC1T8AAAA/gAIAAAAAAAAB+hQAAGICAABNsFUwhZviP7HIMKGaa9U/AAAAP4ACAAAAAAAAAfsUAABiAgAAlskpNGKk4j/ohKpq7hHVPwAAAD+QAgAAAAAAAAH8FAAAYgIAAG1Gr5NGo+I/XaWM99y91D8AAAA/kAIAAAAAAAAB/RQAAGICAAAbQLpSD6HiP7KTuiL+ZtQ/AAAAP68CAAAAAAAAAf4UAABiAgAA/Klg702Z4j9E5lARuhXUPwAAAD+vAgAAAAAAAAH/FAAAYgIAAIkNEktVj+I/1Tjn/3XE0z8AAAA/vwIAAAAAAAABABUAAGICAADu7UgGQYTiP+JTTnVnftM/AAAAP78CAAAAAAAAAQEVAABiAgAA10QQ4Nl14j/63RPd7SHTPwAAAD/OAgAAAAAAAAECFQAAYgIAAPILc5foYeI/9TUl46bC0j8AAAA/zgIAAAAAAAABAxUAAGICAABqxuvMiEniP9FbgoeSYNI/AAAAP+4CAAAAAAAAAQQVAABiAgAAjnpvwfEu4j/Ms5ONSwHSPwAAAD/uAgAAAAAAAAEFFQAAYgIAAIqreBU/E+I/a3WIbpyZ0T8AAAA/7gIAAAAAAAABBhUAAGICAAAr6Wvr+vvhPxv60r4lS9E/AAAAPw0DAAAAAAAAAQcVAABiAgAAoaPkIJvj4T+tTGmt4fnQPwAAAD8NAwAAAAAAAAEIFQAAYgIAAEvO+DOxxeE/XtGz/Wqr0D8AAAA/DQMAAAAAAAABCRUAAGICAAB5b51ldKThP+G06/mRcNA/AAAAPywDAAAAAAAAAQoVAABiAgAAK4fSteR/4T+EytdXhjjQPwAAAD8sAwAAAAAAAAELFQAAYgIAAN+eBwZVW+E/gXbg2uII0D8AAAA/LAMAAAAAAAABDBUAAGICAADjvDGX/DjhP2qeRFAf1M8/AAAAPzwDAAAAAAAAAQ0VAABiAgAAblHsRlET4T8ARdK7frLPPwAAAD88AwAAAAAAAAEOFQAAYgIAAMR1Cxkw8+A/YvZVVth0zz8AAAA/WwMAAAAAAAABDxUAAGICAADEdQsZMPPgP2L2VVbYdM8/AAAAP1sDAAAAAAAAARAVAABiAgAAxHULGTDz4D9i9lVW2HTPPwAAAD9bAwAAAAAAAAERFQAAYgIAAMR1Cxkw8+A/YvZVVth0zz8AAAA/awMAAAAAAAA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98085|recordLength=198112|start=0|end=198085|audioFormat={00001610-0000-0010-8000-00AA00389B71}|audioRate=44100|muted=false|volume=0.8|fadeIn=0|fadeOut=0|videoFormat={34363248-0000-0010-8000-00AA00389B71}|videoRate=15|videoWidth=256|videoHeight=25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D0AAABAAAAABwMAAAAAAQAAAEAA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CTYAAAAJNwAAAAk4AAAACTkAAAAJOgAAAAk7AAAACTwAAAAJPQAAAAk+AAAACT8AAAAJQAAAAA0DBQQAAAALUGVuU3Ryb2tlVjEEAAAACkF0dHJpYnV0ZXMFVHJhY2UJU3RhcnRUaW1lBFR5cGUEBAAED1BlbkF0dHJpYnV0ZXNWMQIAAAAKSW5rVHJhY2VWMQIAAAAQDEFjdGlvblR5cGVWMQIAAAACAAAACUEAAAAJQgAAAJMjAAAAAAAABb3///8MQWN0aW9uVHlwZVYxAQAAAAd2YWx1ZV9fAAgCAAAAAAAAAAEFAAAABAAAAAlEAAAACUUAAABrJwAAAAAAAAG6////vf///wAAAAABBgAAAAQAAAAJRwAAAAlIAAAANi8AAAAAAAABt////73///8AAAAAAQcAAAAEAAAACUoAAAAJSwAAAP86AAAAAAAAAbT///+9////AAAAAAEIAAAABAAAAAlNAAAACU4AAABQPQAAAAAAAAGx////vf///wAAAAABCQAAAAQAAAAJUAAAAAlRAAAAyT8AAAAAAAABrv///73///8AAAAAAQoAAAAEAAAACVMAAAAJVAAAAMpCAAAAAAAAAav///+9////AAAAAAELAAAABAAAAAlWAAAACVcAAAASWgAAAAAAAAGo////vf///wAAAAABDAAAAAQAAAAJWQAAAAlaAAAAFFwAAAAAAAABpf///73///8AAAAAAQ0AAAAEAAAACVwAAAAJXQAAAFdgAAAAAAAAAaL///+9////AAAAAAEOAAAABAAAAAlfAAAACWAAAAAOZAAAAAAAAAGf////vf///wAAAAABDwAAAAQAAAAJYgAAAAljAAAAImgAAAAAAAABnP///73///8AAAAAARAAAAAEAAAACWUAAAAJZgAAAD5rAAAAAAAAAZn///+9////AAAAAAERAAAABAAAAAloAAAACWkAAABddgAAAAAAAAGW////vf///wAAAAABEgAAAAQAAAAJawAAAAlsAAAAXngAAAAAAAABk////73///8AAAAAARMAAAAEAAAACW4AAAAJbwAAACqbAAAAAAAAAZD///+9////AAAAAAEUAAAABAAAAAlxAAAACXIAAAA+owAAAAAAAAGN////vf///wAAAAABFQAAAAQAAAAJdAAAAAl1AAAA3qUAAAAAAAABiv///73///8AAAAAARYAAAAEAAAACXcAAAAJeAAAAF6pAAAAAAAAAYf///+9////AAAAAAEXAAAABAAAAAl6AAAACXsAAAA3tAAAAAAAAAGE////vf///wAAAAABGAAAAAQAAAAJfQAAAAl+AAAA/7kAAAAAAAABgf///73///8AAAAAARkAAAAEAAAACYAAAAAJgQAAANDAAAAAAAAAAX7///+9////AAAAAAEaAAAABAAAAAmDAAAACYQAAAA6wwAAAAAAAAF7////vf///wAAAAABGwAAAAQAAAAJhgAAAAmHAAAAE80AAAAAAAABeP///73///8AAAAAARwAAAAEAAAACYkAAAAJigAAAHnOAAAAAAAAAXX///+9////AAAAAAEdAAAABAAAAAmMAAAACY0AAABV2wAAAAAAAAFy////vf///wAAAAABHgAAAAQAAAAJjwAAAAmQAAAAQN4AAAAAAAABb////73///8AAAAAAR8AAAAEAAAACZIAAAAJkwAAANHgAAAAAAAAAWz///+9////AAAAAAEgAAAABAAAAAmVAAAACZYAAAB26gAAAAAAAAFp////vf///wAAAAABIQAAAAQAAAAJmAAAAAmZAAAAgfEAAAAAAAABZv///73///8AAAAAASIAAAAEAAAACZsAAAAJnAAAAJf1AAAAAAAAAWP///+9////AAAAAAEjAAAABAAAAAmeAAAACZ8AAAD/+QAAAAAAAAFg////vf///wAAAAABJAAAAAQAAAAJoQAAAAmiAAAAOggBAAAAAAABXf///73///8AAAAAASUAAAAEAAAACaQAAAAJpQAAAN8JAQAAAAAAAVr///+9////AAAAAAEmAAAABAAAAAmnAAAACagAAADKFAEAAAAAAAFX////vf///wAAAAABJwAAAAQAAAAJqgAAAAmrAAAAxhcBAAAAAAABVP///73///8AAAAAASgAAAAEAAAACa0AAAAJrgAAAJwbAQAAAAAAAVH///+9////AAAAAAEpAAAABAAAAAmwAAAACbEAAAC3HgEAAAAAAAFO////vf///wAAAAABKgAAAAQAAAAJswAAAAm0AAAAuy4BAAAAAAABS////73///8AAAAAASsAAAAEAAAACbYAAAAJtwAAABEwAQAAAAAAAUj///+9////AAAAAAEsAAAABAAAAAm5AAAACboAAAC0OgEAAAAAAAFF////vf///wAAAAABLQAAAAQAAAAJvAAAAAm9AAAAZD0BAAAAAAABQv///73///8AAAAAAS4AAAAEAAAACb8AAAAJwAAAABdHAQAAAAAAAT////+9////AAAAAAEvAAAABAAAAAnCAAAACcMAAADGSAEAAAAAAAE8////vf///wAAAAABMAAAAAQAAAAJxQAAAAnGAAAAWoABAAAAAAABOf///73///8AAAAAATEAAAAEAAAACcgAAAAJyQAAAPWWAQAAAAAAATb///+9////AAAAAAEyAAAABAAAAAnLAAAACcwAAAClngEAAAAAAAEz////vf///wAAAAABMwAAAAQAAAAJzgAAAAnPAAAAg6oBAAAAAAABMP///73///8AAAAAATQAAAAEAAAACdEAAAAJ0gAAAJDEAQAAAAAAAS3///+9////AAAAAAE1AAAABAAAAAnUAAAACdUAAADxywEAAAAAAAEq////vf///wAAAAABNgAAAAQAAAAJ1wAAAAnYAAAA+dMBAAAAAAABJ////73///8AAAAAATcAAAAEAAAACdoAAAAJ2wAAAIbbAQAAAAAAAST///+9////AAAAAAE4AAAABAAAAAndAAAACd4AAADI6wEAAAAAAAEh////vf///wAAAAABOQAAAAQAAAAJ4AAAAAnhAAAACPQBAAAAAAABHv///73///8AAAAAAToAAAAEAAAACeMAAAAJ5AAAAHoAAgAAAAAAARv///+9////AAAAAAE7AAAABAAAAAnmAAAACecAAABYBgIAAAAAAAEY////vf///wAAAAABPAAAAAQAAAAJ6QAAAAnqAAAAKlACAAAAAAABFf///73///8AAAAAAT0AAAAEAAAACewAAAAJ7QAAAF1cAgAAAAAAARL///+9////AAAAAAE+AAAABAAAAAnvAAAACfAAAACQYQIAAAAAAAEP////vf///wAAAAABPwAAAAQAAAAJ8gAAAAnzAAAAj3ACAAAAAAABDP///73///8AAAAAAUAAAAAEAAAACfUAAAAJ9gAAAEF4AgAAAAAAAQn///+9////AAAAAAVBAAAAD1BlbkF0dHJpYnV0ZXNWMQoAAAAHX2NvbG9yQQdfY29sb3JSB19jb2xvckcHX2NvbG9yQgpGaXRUb0N1cnZlBkhlaWdodA5JZ25vcmVQcmVzc3VyZQ1Jc0hpZ2hsaWdodGVyBVNoYXBlBVdpZHRoAAAAAAAAAAAEAAICAgIBBgEBDEJydXNoU2hhcGVWMQIAAAAGAgAAAP8AAAAAAAAAAAAACEAAAAUI////DEJydXNoU2hhcGVWMQEAAAAHdmFsdWVfXwAIAgAAAAEAAAAAAAAAAAAIQAVCAAAACklua1RyYWNlVjEDAAAADUxpc3RgMStfaXRlbXMMTGlzdGAxK19zaXplD0xpc3RgMStfdmVyc2lvbgQAABhTaGFyZWQuSW5raW5nLklua1BvaW50W10CAAAACAgCAAAACfkAAAA8AAAAPAAAAAFEAAAAQQAAAP8AAAAAAAAAAAAACEAAAAEG////CP///wEAAAAAAAAAAAAIQAFFAAAAQgAAAAn7AAAAFAAAABQAAAABRwAAAEEAAAD/AAAAAAAAAAAAAAhAAAABBP///wj///8BAAAAAAAAAAAACEABSAAAAEIAAAAJ/QAAAEUAAABFAAAAAUoAAABBAAAA/wAAAAAAAAAAAAAIQAAAAQL///8I////AQAAAAAAAAAAAAhAAUsAAABCAAAACf8AAAAPAAAADwAAAAFNAAAAQQAAAP8AAAAAAAAAAAAACEAAAAEA////CP///wEAAAAAAAAAAAAIQAFOAAAAQgAAAAkBAQAAIwAAACMAAAABUAAAAEEAAAD/AAAAAAAAAAAAAAhAAAAB/v7//wj///8BAAAAAAAAAAAACEABUQAAAEIAAAAJAwEAACwAAAAsAAAAAVMAAABBAAAA/wAAAAAAAAAAAAAIQAAAAfz+//8I////AQAAAAAAAAAAAAhAAVQAAABCAAAACQUBAABEAAAARAAAAAFWAAAAQQAAAP8AAAAAAAAAAAAACEAAAAH6/v//CP///wEAAAAAAAAAAAAIQAFXAAAAQgAAAAkHAQAAKgAAACoAAAABWQAAAEEAAAD/AAAAAAAAAAAAAAhAAAAB+P7//wj///8BAAAAAAAAAAAACEABWgAAAEIAAAAJCQEAABsAAAAbAAAAAVwAAABBAAAA/wAAAAAAAAAAAAAIQAAAAfb+//8I////AQAAAAAAAAAAAAhAAV0AAABCAAAACQsBAAAxAAAAMQAAAAFfAAAAQQAAAP8AAAAAAAAAAAAACEAAAAH0/v//CP///wEAAAAAAAAAAAAIQAFgAAAAQgAAAAkNAQAALwAAAC8AAAABYgAAAEEAAAD/AAAAAAAAAAAAAAhAAAAB8v7//wj///8BAAAAAAAAAAAACEABYwAAAEIAAAAJDwEAABIAAAASAAAAAWUAAABBAAAA/wAAAAAAAAAAAAAIQAAAAfD+//8I////AQAAAAAAAAAAAAhAAWYAAABCAAAACREBAAArAAAAKwAAAAFoAAAAQQAAAP8AnkkAAAAAAAAACEAAAAHu/v//CP///wEAAAAAAAAAAAAIQAFpAAAAQgAAAAkTAQAAHwAAAB8AAAABawAAAEEAAAD/AJ5JAAAAAAAAAAhAAAAB7P7//wj///8BAAAAAAAAAAAACEABbAAAAEIAAAAJFQEAABcAAAAXAAAAAW4AAABBAAAA/wAAAAAAAAAAAAAIQAAAAer+//8I////AQAAAAAAAAAAAAhAAW8AAABCAAAACRcBAAAhAAAAIQAAAAFxAAAAQQAAAP8AAAAAAAAAAAAACEAAAAHo/v//CP///wEAAAAAAAAAAAAIQAFyAAAAQgAAAAkZAQAAHAAAABwAAAABdAAAAEEAAAD/AAAAAAAAAAAAAAhAAAAB5v7//wj///8BAAAAAAAAAAAACEABdQAAAEIAAAAJGwEAACgAAAAoAAAAAXcAAABBAAAA/wAAAAAAAAAAAAAIQAAAAeT+//8I////AQAAAAAAAAAAAAhAAXgAAABCAAAACR0BAAA5AAAAOQAAAAF6AAAAQQAAAP8AAAAAAAAAAAAACEAAAAHi/v//CP///wEAAAAAAAAAAAAIQAF7AAAAQgAAAAkfAQAAWQAAAFkAAAABfQAAAEEAAAD/AAAAAAAAAAAAAAhAAAAB4P7//wj///8BAAAAAAAAAAAACEABfgAAAEIAAAAJIQEAAHEAAABxAAAAAYAAAABBAAAA/wAAAAAAAAAAAAAIQAAAAd7+//8I////AQAAAAAAAAAAAAhAAYEAAABCAAAACSMBAAAXAAAAFwAAAAGDAAAAQQAAAP8AAAAAAAAAAAAACEAAAAHc/v//CP///wEAAAAAAAAAAAAIQAGEAAAAQgAAAAklAQAAMwAAADMAAAABhgAAAEEAAAD/AJ5JAAAAAAAAAAhAAAAB2v7//wj///8BAAAAAAAAAAAACEABhwAAAEIAAAAJJwEAABMAAAATAAAAAYkAAABBAAAA/wCeSQAAAAAAAAAIQAAAAdj+//8I////AQAAAAAAAAAAAAhAAYoAAABCAAAACSkBAAAZAAAAGQAAAAGMAAAAQQAAAP8AAAAAAAAAAAAACEAAAAHW/v//CP///wEAAAAAAAAAAAAIQAGNAAAAQgAAAAkrAQAAFwAAABcAAAABjwAAAEEAAAD/AAAAAAAAAAAAAAhAAAAB1P7//wj///8BAAAAAAAAAAAACEABkAAAAEIAAAAJLQEAABkAAAAZAAAAAZIAAABBAAAA/wAAAAAAAAAAAAAIQAAAAdL+//8I////AQAAAAAAAAAAAAhAAZMAAABCAAAACS8BAAAbAAAAGwAAAAGVAAAAQQAAAP8AAAAAAAAAAAAACEAAAAHQ/v//CP///wEAAAAAAAAAAAAIQAGWAAAAQgAAAAkxAQAAKQAAACkAAAABmAAAAEEAAAD/AAAAAAAAAAAAAAhAAAABzv7//wj///8BAAAAAAAAAAAACEABmQAAAEIAAAAJMwEAAA8AAAAPAAAAAZsAAABBAAAA/wAAAAAAAAAAAAAIQAAAAcz+//8I////AQAAAAAAAAAAAAhAAZwAAABCAAAACTUBAAA0AAAANAAAAAGeAAAAQQAAAP8AAAAAAAAAAAAACEAAAAHK/v//CP///wEAAAAAAAAAAAAIQAGfAAAAQgAAAAk3AQAAIAAAACAAAAABoQAAAEEAAAD/AJ5JAAAAAAAAAAhAAAAByP7//wj///8BAAAAAAAAAAAACEABogAAAEIAAAAJOQEAABoAAAAaAAAAAaQAAABBAAAA/wCeSQAAAAAAAAAIQAAAAcb+//8I////AQAAAAAAAAAAAAhAAaUAAABCAAAACTsBAAAQAAAAEAAAAAGnAAAAQQAAAP8AAAAAAAAAAAAACEAAAAHE/v//CP///wEAAAAAAAAAAAAIQAGoAAAAQgAAAAk9AQAAHgAAAB4AAAABqgAAAEEAAAD/AAAAAAAAAAAAAAhAAAABwv7//wj///8BAAAAAAAAAAAACEABqwAAAEIAAAAJPwEAACYAAAAmAAAAAa0AAABBAAAA/wAAAAAAAAAAAAAIQAAAAcD+//8I////AQAAAAAAAAAAAAhAAa4AAABCAAAACUEBAAAeAAAAHgAAAAGwAAAAQQAAAP8AAAAAAAAAAAAACEAAAAG+/v//CP///wEAAAAAAAAAAAAIQAGxAAAAQgAAAAlDAQAALgAAAC4AAAABswAAAEEAAAD/AJ5JAAAAAAAAAAhAAAABvP7//wj///8BAAAAAAAAAAAACEABtAAAAEIAAAAJRQEAABMAAAATAAAAAbYAAABBAAAA/wCeSQAAAAAAAAAIQAAAAbr+//8I////AQAAAAAAAAAAAAhAAbcAAABCAAAACUcBAAAQAAAAEAAAAAG5AAAAQQAAAP8AAAAAAAAAAAAACEAAAAG4/v//CP///wEAAAAAAAAAAAAIQAG6AAAAQgAAAAlJAQAAEQAAABEAAAABvAAAAEEAAAD/AAAAAAAAAAAAAAhAAAABtv7//wj///8BAAAAAAAAAAAACEABvQAAAEIAAAAJSwEAAD8AAAA/AAAAAb8AAABBAAAA/wCeSQAAAAAAAAAIQAAAAbT+//8I////AQAAAAAAAAAAAAhAAcAAAABCAAAACU0BAAAVAAAAFQAAAAHCAAAAQQAAAP8AnkkAAAAAAAAACEAAAAGy/v//CP///wEAAAAAAAAAAAAIQAHDAAAAQgAAAAlPAQAAGAAAABgAAAABxQAAAEEAAAD//wAAAAAAAAAAAAhAAAABsP7//wj///8BAAAAAAAAAAAACEABxgAAAEIAAAAJUQEAAEkAAABJAAAAAcgAAABBAAAA//8AAAAAAAAAAAAIQAAAAa7+//8I////AQAAAAAAAAAAAAhAAckAAABCAAAACVMBAACLAAAAiwAAAAHLAAAAQQAAAP//AAAAAAAAAAAACEAAAAGs/v//CP///wEAAAAAAAAAAAAIQAHMAAAAQgAAAAlVAQAAMgAAADIAAAABzgAAAEEAAAD//wAAAAAAAAAAAAhAAAABqv7//wj///8BAAAAAAAAAAAACEABzwAAAEIAAAAJVwEAAHwAAAB8AAAAAdEAAABBAAAA//8AAAAAAAAAAAAIQAAAAaj+//8I////AQAAAAAAAAAAAAhAAdIAAABCAAAACVkBAACSAAAAkgAAAAHUAAAAQQAAAP//AAAAAAAAAAAACEAAAAGm/v//CP///wEAAAAAAAAAAAAIQAHVAAAAQgAAAAlbAQAAKQAAACkAAAAB1wAAAEEAAAD//wAAAAAAAAAAAAhAAAABpP7//wj///8BAAAAAAAAAAAACEAB2AAAAEIAAAAJXQEAAFQAAABUAAAAAdoAAABBAAAA//8AAAAAAAAAAAAIQAAAAaL+//8I////AQAAAAAAAAAAAAhAAdsAAABCAAAACV8BAACYAAAAmAAAAAHdAAAAQQAAAP//AAAAAAAAAAAACEAAAAGg/v//CP///wEAAAAAAAAAAAAIQAHeAAAAQgAAAAlhAQAAWgAAAFoAAAAB4AAAAEEAAAD//wAAAAAAAAAAAAhAAAABnv7//wj///8BAAAAAAAAAAAACEAB4QAAAEIAAAAJYwEAAEgAAABIAAAAAeMAAABBAAAA//8AAAAAAAAAAAAIQAAAAZz+//8I////AQAAAAAAAAAAAAhAAeQAAABCAAAACWUBAAB2AAAAdgAAAAHmAAAAQQAAAP//AAAAAAAAAAAACEAAAAGa/v//CP///wEAAAAAAAAAAAAIQAHnAAAAQgAAAAlnAQAALwAAAC8AAAAB6QAAAEEAAAD//wAAAAAAAAAAAAhAAAABmP7//wj///8BAAAAAAAAAAAACEAB6gAAAEIAAAAJaQEAAFoAAABaAAAAAewAAABBAAAA//8AAAAAAAAAAAAIQAAAAZb+//8I////AQAAAAAAAAAAAAhAAe0AAABCAAAACWsBAABKAAAASgAAAAHvAAAAQQAAAP//AAAAAAAAAAAACEAAAAGU/v//CP///wEAAAAAAAAAAAAIQAHwAAAAQgAAAAltAQAADgEAAA4BAAAB8gAAAEEAAAD//wAAAAAAAAAAAAhAAAABkv7//wj///8BAAAAAAAAAAAACEAB8wAAAEIAAAAJbwEAAE8AAABPAAAAAfUAAABBAAAA//8AAAAAAAAAAAAIQAAAAZD+//8I////AQAAAAAAAAAAAAhAAfYAAABCAAAACXEBAAAhAQAAIQEAAAf5AAAAAAEAAABAAAAABApJbmtQb2ludFYxAgAAAAlyAQAACXMBAAAJdAEAAAl1AQAACXYBAAAJdwEAAAl4AQAACXkBAAAJegEAAAl7AQAACXwBAAAJfQEAAAl+AQAACX8BAAAJgAEAAAmBAQAACYIBAAAJgwEAAAmEAQAACYUBAAAJhgEAAAmHAQAACYgBAAAJiQEAAAmKAQAACYsBAAAJjAEAAAmNAQAACY4BAAAJjwEAAAmQAQAACZEBAAAJkgEAAAmTAQAACZQBAAAJlQEAAAmWAQAACZcBAAAJmAEAAAmZAQAACZoBAAAJmwEAAAmcAQAACZ0BAAAJngEAAAmfAQAACaABAAAJoQEAAAmiAQAACaMBAAAJpAEAAAmlAQAACaYBAAAJpwEAAAmoAQAACakBAAAJqgEAAAmrAQAACawBAAAJrQEAAA0EB/sAAAAAAQAAACAAAAAECklua1BvaW50VjECAAAACa4BAAAJrwEAAAmwAQAACbEBAAAJsgEAAAmzAQAACbQBAAAJtQEAAAm2AQAACbcBAAAJuAEAAAm5AQAACboBAAAJuwEAAAm8AQAACb0BAAAJvgEAAAm/AQAACcABAAAJwQEAAA0MB/0AAAAAAQAAAIAAAAAECklua1BvaW50VjECAAAACcIBAAAJwwEAAAnEAQAACcUBAAAJxgEAAAnHAQAACcgBAAAJyQEAAAnKAQAACcsBAAAJzAEAAAnNAQAACc4BAAAJzwEAAAnQAQAACdEBAAAJ0gEAAAnTAQAACdQBAAAJ1QEAAAnWAQAACdcBAAAJ2AEAAAnZAQAACdoBAAAJ2wEAAAncAQAACd0BAAAJ3gEAAAnfAQAACeABAAAJ4QEAAAniAQAACeMBAAAJ5AEAAAnlAQAACeYBAAAJ5wEAAAnoAQAACekBAAAJ6gEAAAnrAQAACewBAAAJ7QEAAAnuAQAACe8BAAAJ8AEAAAnxAQAACfIBAAAJ8wEAAAn0AQAACfUBAAAJ9gEAAAn3AQAACfgBAAAJ+QEAAAn6AQAACfsBAAAJ/AEAAAn9AQAACf4BAAAJ/wEAAAkAAgAACQECAAAJAgIAAAkDAgAACQQCAAAJBQIAAAkGAgAADTsH/wAAAAABAAAAEAAAAAQKSW5rUG9pbnRWMQIAAAAJBwIAAAkIAgAACQkCAAAJCgIAAAkLAgAACQwCAAAJDQIAAAkOAgAACQ8CAAAJEAIAAAkRAgAACRICAAAJEwIAAAkUAgAACRUCAAAKBwEBAAAAAQAAAEAAAAAECklua1BvaW50VjECAAAACRYCAAAJFwIAAAkYAgAACRkCAAAJGgIAAAkbAgAACRwCAAAJHQIAAAkeAgAACR8CAAAJIAIAAAkhAgAACSICAAAJIwIAAAkkAgAACSUCAAAJJgIAAAknAgAACSgCAAAJKQIAAAkqAgAACSsCAAAJLAIAAAktAgAACS4CAAAJLwIAAAkwAgAACTECAAAJMgIAAAkzAgAACTQCAAAJNQIAAAk2AgAACTcCAAAJOAIAAA0dBwMBAAAAAQAAAEAAAAAECklua1BvaW50VjECAAAACTkCAAAJOgIAAAk7AgAACTwCAAAJPQIAAAk+AgAACT8CAAAJQAIAAAlBAgAACUICAAAJQwIAAAlEAgAACUUCAAAJRgIAAAlHAgAACUgCAAAJSQIAAAlKAgAACUsCAAAJTAIAAAlNAgAACU4CAAAJTwIAAAlQAgAACVECAAAJUgIAAAlTAgAACVQCAAAJVQIAAAlWAgAACVcCAAAJWAIAAAlZAgAACVoCAAAJWwIAAAlcAgAACV0CAAAJXgIAAAlfAgAACWACAAAJYQIAAAliAgAACWMCAAAJZAIAAA0UBwUBAAAAAQAAAIAAAAAECklua1BvaW50VjECAAAACWUCAAAJZgIAAAlnAgAACWgCAAAJaQIAAAlqAgAACWsCAAAJbAIAAAltAgAACW4CAAAJbwIAAAlwAgAACXECAAAJcgIAAAlzAgAACXQCAAAJdQIAAAl2AgAACXcCAAAJeAIAAAl5AgAACXoCAAAJewIAAAl8AgAACX0CAAAJfgIAAAl/AgAACYACAAAJgQIAAAmCAgAACYMCAAAJhAIAAAmFAgAACYYCAAAJhwIAAAmIAgAACYkCAAAJigIAAAmLAgAACYwCAAAJjQIAAAmOAgAACY8CAAAJkAIAAAmRAgAACZICAAAJkwIAAAmUAgAACZUCAAAJlgIAAAmXAgAACZgCAAAJmQIAAAmaAgAACZsCAAAJnAIAAAmdAgAACZ4CAAAJnwIAAAmgAgAACaECAAAJogIAAAmjAgAACaQCAAAJpQIAAAmmAgAACacCAAAJqAIAAA08BwcBAAAAAQAAAEAAAAAECklua1BvaW50VjECAAAACakCAAAJqgIAAAmrAgAACawCAAAJrQIAAAmuAgAACa8CAAAJsAIAAAmxAgAACbICAAAJswIAAAm0AgAACbUCAAAJtgIAAAm3AgAACbgCAAAJuQIAAAm6AgAACbsCAAAJvAIAAAm9AgAACb4CAAAJvwIAAAnAAgAACcECAAAJwgIAAAnDAgAACcQCAAAJxQIAAAnGAgAACccCAAAJyAIAAAnJAgAACcoCAAAJywIAAAnMAgAACc0CAAAJzgIAAAnPAgAACdACAAAJ0QIAAAnSAgAADRYHCQEAAAABAAAAIAAAAAQKSW5rUG9pbnRWMQIAAAAJ0wIAAAnUAgAACdUCAAAJ1gIAAAnXAgAACdgCAAAJ2QIAAAnaAgAACdsCAAAJ3AIAAAndAgAACd4CAAAJ3wIAAAngAgAACeECAAAJ4gIAAAnjAgAACeQCAAAJ5QIAAAnmAgAACecCAAAJ6AIAAAnpAgAACeoCAAAJ6wIAAAnsAgAACe0CAAANBQcLAQAAAAEAAABAAAAABApJbmtQb2ludFYxAgAAAAnuAgAACe8CAAAJ8AIAAAnxAgAACfICAAAJ8wIAAAn0AgAACfUCAAAJ9gIAAAn3AgAACfgCAAAJ+QIAAAn6AgAACfsCAAAJ/AIAAAn9AgAACf4CAAAJ/wIAAAkAAwAACQEDAAAJAgMAAAkDAwAACQQDAAAJBQMAAAkGAwAACQcDAAAJCAMAAAkJAwAACQoDAAAJCwMAAAkMAwAACQ0DAAAJDgMAAAkPAwAACRADAAAJEQMAAAkSAwAACRMDAAAJFAMAAAkVAwAACRYDAAAJFwMAAAkYAwAACRkDAAAJGgMAAAkbAwAACRwDAAAJHQMAAAkeAwAADQ8HDQEAAAABAAAAQAAAAAQKSW5rUG9pbnRWMQIAAAAJHwMAAAkgAwAACSEDAAAJIgMAAAkjAwAACSQDAAAJJQMAAAkmAwAACScDAAAJKAMAAAkpAwAACSoDAAAJKwMAAAksAwAACS0DAAAJLgMAAAkvAwAACTADAAAJMQMAAAkyAwAACTMDAAAJNAMAAAk1AwAACTYDAAAJNwMAAAk4AwAACTkDAAAJOgMAAAk7AwAACTwDAAAJPQMAAAk+AwAACT8DAAAJQAMAAAlBAwAACUIDAAAJQwMAAAlEAwAACUUDAAAJRgMAAAlHAwAACUgDAAAJSQMAAAlKAwAACUsDAAAJTAMAAAlNAwAADREHDwEAAAABAAAAIAAAAAQKSW5rUG9pbnRWMQIAAAAJTgMAAAlPAwAACVADAAAJUQMAAAlSAwAACVMDAAAJVAMAAAlVAwAACVYDAAAJVwMAAAlYAwAACVkDAAAJWgMAAAlbAwAACVwDAAAJXQMAAAleAwAACV8DAAANDgcRAQAAAAEAAABAAAAABApJbmtQb2ludFYxAgAAAAlgAwAACWEDAAAJYgMAAAljAwAACWQDAAAJZQMAAAlmAwAACWcDAAAJaAMAAAlpAwAACWoDAAAJawMAAAlsAwAACW0DAAAJbgMAAAlvAwAACXADAAAJcQMAAAlyAwAACXMDAAAJdAMAAAl1AwAACXYDAAAJdwMAAAl4AwAACXkDAAAJegMAAAl7AwAACXwDAAAJfQMAAAl+AwAACX8DAAAJgAMAAAmBAwAACYIDAAAJgwMAAAmEAwAACYUDAAAJhgMAAAmHAwAACYgDAAAJiQMAAAmKAwAADRUHEwEAAAABAAAAIAAAAAQKSW5rUG9pbnRWMQIAAAAJiwMAAAmMAwAACY0DAAAJjgMAAAmPAwAACZADAAAJkQMAAAmSAwAACZMDAAAJlAMAAAmVAwAACZYDAAAJlwMAAAmYAwAACZkDAAAJmgMAAAmbAwAACZwDAAAJnQMAAAmeAwAACZ8DAAAJoAMAAAmhAwAACaIDAAAJowMAAAmkAwAACaUDAAAJpgMAAAmnAwAACagDAAAJqQMAAAoHFQEAAAABAAAAIAAAAAQKSW5rUG9pbnRWMQIAAAAJqgMAAAmrAwAACawDAAAJrQMAAAmuAwAACa8DAAAJsAMAAAmxAwAACbIDAAAJswMAAAm0AwAACbUDAAAJtgMAAAm3AwAACbgDAAAJuQMAAAm6AwAACbsDAAAJvAMAAAm9AwAACb4DAAAJvwMAAAnAAwAADQkHFwEAAAABAAAAQAAAAAQKSW5rUG9pbnRWMQIAAAAJwQMAAAnCAwAACcMDAAAJxAMAAAnFAwAACcYDAAAJxwMAAAnIAwAACckDAAAJygMAAAnLAwAACcwDAAAJzQMAAAnOAwAACc8DAAAJ0AMAAAnRAwAACdIDAAAJ0wMAAAnUAwAACdUDAAAJ1gMAAAnXAwAACdgDAAAJ2QMAAAnaAwAACdsDAAAJ3AMAAAndAwAACd4DAAAJ3wMAAAngAwAACeEDAAANHwcZAQAAAAEAAAAgAAAABApJbmtQb2ludFYxAgAAAAniAwAACeMDAAAJ5AMAAAnlAwAACeYDAAAJ5wMAAAnoAwAACekDAAAJ6gMAAAnrAwAACewDAAAJ7QMAAAnuAwAACe8DAAAJ8AMAAAnxAwAACfIDAAAJ8wMAAAn0AwAACfUDAAAJ9gMAAAn3AwAACfgDAAAJ+QMAAAn6AwAACfsDAAAJ/AMAAAn9AwAADQQHGwEAAAABAAAAQAAAAAQKSW5rUG9pbnRWMQIAAAAJ/gMAAAn/AwAACQAEAAAJAQQAAAkCBAAACQMEAAAJBAQAAAkFBAAACQYEAAAJBwQAAAkIBAAACQkEAAAJCgQAAAkLBAAACQwEAAAJDQQAAAkOBAAACQ8EAAAJEAQAAAkRBAAACRIEAAAJEwQAAAkUBAAACRUEAAAJFgQAAAkXBAAACRgEAAAJGQQAAAkaBAAACRsEAAAJHAQAAAkdBAAACR4EAAAJHwQAAAkgBAAACSEEAAAJIgQAAAkjBAAACSQEAAAJJQQAAA0YBx0BAAAAAQAAAEAAAAAECklua1BvaW50VjECAAAACSYEAAAJJwQAAAkoBAAACSkEAAAJKgQAAAkrBAAACSwEAAAJLQQAAAkuBAAACS8EAAAJMAQAAAkxBAAACTIEAAAJMwQAAAk0BAAACTUEAAAJNgQAAAk3BAAACTgEAAAJOQQAAAk6BAAACTsEAAAJPAQAAAk9BAAACT4EAAAJPwQAAAlABAAACUEEAAAJQgQAAAlDBAAACUQEAAAJRQQAAAlGBAAACUcEAAAJSAQAAAlJBAAACUoEAAAJSwQAAAlMBAAACU0EAAAJTgQAAAlPBAAACVAEAAAJUQQAAAlSBAAACVMEAAAJVAQAAAlVBAAACVYEAAAJVwQAAAlYBAAACVkEAAAJWgQAAAlbBAAACVwEAAAJXQQAAAleBAAADQcHHwEAAAABAAAAgAAAAAQKSW5rUG9pbnRWMQIAAAAJXwQAAAlgBAAACWEEAAAJYgQAAAljBAAACWQEAAAJZQQAAAlmBAAACWcEAAAJaAQAAAlpBAAACWoEAAAJawQAAAlsBAAACW0EAAAJbgQAAAlvBAAACXAEAAAJcQQAAAlyBAAACXMEAAAJdAQAAAl1BAAACXYEAAAJdwQAAAl4BAAACXkEAAAJegQAAAl7BAAACXwEAAAJfQQAAAl+BAAACX8EAAAJgAQAAAmBBAAACYIEAAAJgwQAAAmEBAAACYUEAAAJhgQAAAmHBAAACYgEAAAJiQQAAAmKBAAACYsEAAAJjAQAAAmNBAAACY4EAAAJjwQAAAmQBAAACZEEAAAJkgQAAAmTBAAACZQEAAAJlQQAAAmWBAAACZcEAAAJmAQAAAmZBAAACZoEAAAJmwQAAAmcBAAACZ0EAAAJngQAAAmfBAAACaAEAAAJoQQAAAmiBAAACaMEAAAJpAQAAAmlBAAACaYEAAAJpwQAAAmoBAAACakEAAAJqgQAAAmrBAAACawEAAAJrQQAAAmuBAAACa8EAAAJsAQAAAmxBAAACbIEAAAJswQAAAm0BAAACbUEAAAJtgQAAAm3BAAADScHIQEAAAABAAAAgAAAAAQKSW5rUG9pbnRWMQIAAAAJuAQAAAm5BAAACboEAAAJuwQAAAm8BAAACb0EAAAJvgQAAAm/BAAACcAEAAAJwQQAAAnCBAAACcMEAAAJxAQAAAnFBAAACcYEAAAJxwQAAAnIBAAACckEAAAJygQAAAnLBAAACcwEAAAJzQQAAAnOBAAACc8EAAAJ0AQAAAnRBAAACdIEAAAJ0wQAAAnUBAAACdUEAAAJ1gQAAAnXBAAACdgEAAAJ2QQAAAnaBAAACdsEAAAJ3AQAAAndBAAACd4EAAAJ3wQAAAngBAAACeEEAAAJ4gQAAAnjBAAACeQEAAAJ5QQAAAnmBAAACecEAAAJ6AQAAAnpBAAACeoEAAAJ6wQAAAnsBAAACe0EAAAJ7gQAAAnvBAAACfAEAAAJ8QQAAAnyBAAACfMEAAAJ9AQAAAn1BAAACfYEAAAJ9wQAAAn4BAAACfkEAAAJ+gQAAAn7BAAACfwEAAAJ/QQAAAn+BAAACf8EAAAJAAUAAAkBBQAACQIFAAAJAwUAAAkEBQAACQUFAAAJBgUAAAkHBQAACQgFAAAJCQUAAAkKBQAACQsFAAAJDAUAAAkNBQAACQ4FAAAJDwUAAAkQBQAACREFAAAJEgUAAAkTBQAACRQFAAAJFQUAAAkWBQAACRcFAAAJGAUAAAkZBQAACRoFAAAJGwUAAAkcBQAACR0FAAAJHgUAAAkfBQAACSAFAAAJIQUAAAkiBQAACSMFAAAJJAUAAAklBQAACSYFAAAJJwUAAAkoBQAADQ8HIwEAAAABAAAAIAAAAAQKSW5rUG9pbnRWMQIAAAAJKQUAAAkqBQAACSsFAAAJLAUAAAktBQAACS4FAAAJLwUAAAkwBQAACTEFAAAJMgUAAAkzBQAACTQFAAAJNQUAAAk2BQAACTcFAAAJOAUAAAk5BQAACToFAAAJOwUAAAk8BQAACT0FAAAJPgUAAAk/BQAADQkHJQEAAAABAAAAQAAAAAQKSW5rUG9pbnRWMQIAAAAJQAUAAAlBBQAACUIFAAAJQwUAAAlEBQAACUUFAAAJRgUAAAlHBQAACUgFAAAJSQUAAAlKBQAACUsFAAAJTAUAAAlNBQAACU4FAAAJTwUAAAlQBQAACVEFAAAJUgUAAAlTBQAACVQFAAAJVQUAAAlWBQAACVcFAAAJWAUAAAlZBQAACVoFAAAJWwUAAAlcBQAACV0FAAAJXgUAAAlfBQAACWAFAAAJYQUAAAliBQAACWMFAAAJZAUAAAllBQAACWYFAAAJZwUAAAloBQAACWkFAAAJagUAAAlrBQAACWwFAAAJbQUAAAluBQAACW8FAAAJcAUAAAlxBQAACXIFAAANDQcnAQAAAAEAAAAgAAAABApJbmtQb2ludFYxAgAAAAlzBQAACXQFAAAJdQUAAAl2BQAACXcFAAAJeAUAAAl5BQAACXoFAAAJewUAAAl8BQAACX0FAAAJfgUAAAl/BQAACYAFAAAJgQUAAAmCBQAACYMFAAAJhAUAAAmFBQAADQ0HKQEAAAABAAAAIAAAAAQKSW5rUG9pbnRWMQIAAAAJhgUAAAmHBQAACYgFAAAJiQUAAAmKBQAACYsFAAAJjAUAAAmNBQAACY4FAAAJjwUAAAmQBQAACZEFAAAJkgUAAAmTBQAACZQFAAAJlQUAAAmWBQAACZcFAAAJmAUAAAmZBQAACZoFAAAJmwUAAAmcBQAACZ0FAAAJngUAAA0HBysBAAAAAQAAACAAAAAECklua1BvaW50VjECAAAACZ8FAAAJoAUAAAmhBQAACaIFAAAJowUAAAmkBQAACaUFAAAJpgUAAAmnBQAACagFAAAJqQUAAAmqBQAACasFAAAJrAUAAAmtBQAACa4FAAAJrwUAAAmwBQAACbEFAAAJsgUAAAmzBQAACbQFAAAJtQUAAA0JBy0BAAAAAQAAACAAAAAECklua1BvaW50VjECAAAACbYFAAAJtwUAAAm4BQAACbkFAAAJugUAAAm7BQAACbwFAAAJvQUAAAm+BQAACb8FAAAJwAUAAAnBBQAACcIFAAAJwwUAAAnEBQAACcUFAAAJxgUAAAnHBQAACcgFAAAJyQUAAAnKBQAACcsFAAAJzAUAAAnNBQAACc4FAAANBwcvAQAAAAEAAAAgAAAABApJbmtQb2ludFYxAgAAAAnPBQAACdAFAAAJ0QUAAAnSBQAACdMFAAAJ1AUAAAnVBQAACdYFAAAJ1wUAAAnYBQAACdkFAAAJ2gUAAAnbBQAACdwFAAAJ3QUAAAneBQAACd8FAAAJ4AUAAAnhBQAACeIFAAAJ4wUAAAnkBQAACeUFAAAJ5gUAAAnnBQAACegFAAAJ6QUAAA0FBzEBAAAAAQAAAEAAAAAECklua1BvaW50VjECAAAACeoFAAAJ6wUAAAnsBQAACe0FAAAJ7gUAAAnvBQAACfAFAAAJ8QUAAAnyBQAACfMFAAAJ9AUAAAn1BQAACfYFAAAJ9wUAAAn4BQAACfkFAAAJ+gUAAAn7BQAACfwFAAAJ/QUAAAn+BQAACf8FAAAJAAYAAAkBBgAACQIGAAAJAwYAAAkEBgAACQUGAAAJBgYAAAkHBgAACQgGAAAJCQYAAAkKBgAACQsGAAAJDAYAAAkNBgAACQ4GAAAJDwYAAAkQBgAACREGAAAJEgYAAA0XBzMBAAAAAQAAABAAAAAECklua1BvaW50VjECAAAACRMGAAAJFAYAAAkVBgAACRYGAAAJFwYAAAkYBgAACRkGAAAJGgYAAAkbBgAACRwGAAAJHQYAAAkeBgAACR8GAAAJIAYAAAkhBgAACgc1AQAAAAEAAABAAAAABApJbmtQb2ludFYxAgAAAAkiBgAACSMGAAAJJAYAAAklBgAACSYGAAAJJwYAAAkoBgAACSkGAAAJKgYAAAkrBgAACSwGAAAJLQYAAAkuBgAACS8GAAAJMAYAAAkxBgAACTIGAAAJMwYAAAk0BgAACTUGAAAJNgYAAAk3BgAACTgGAAAJOQYAAAk6BgAACTsGAAAJPAYAAAk9BgAACT4GAAAJPwYAAAlABgAACUEGAAAJQgYAAAlDBgAACUQGAAAJRQYAAAlGBgAACUcGAAAJSAYAAAlJBgAACUoGAAAJSwYAAAlMBgAACU0GAAAJTgYAAAlPBgAACVAGAAAJUQYAAAlSBgAACVMGAAAJVAYAAAlVBgAADQwHNwEAAAABAAAAIAAAAAQKSW5rUG9pbnRWMQIAAAAJVgYAAAlXBgAACVgGAAAJWQYAAAlaBgAACVsGAAAJXAYAAAldBgAACV4GAAAJXwYAAAlgBgAACWEGAAAJYgYAAAljBgAACWQGAAAJZQYAAAlmBgAACWcGAAAJaAYAAAlpBgAACWoGAAAJawYAAAlsBgAACW0GAAAJbgYAAAlvBgAACXAGAAAJcQYAAAlyBgAACXMGAAAJdAYAAAl1BgAABzkBAAAAAQAAACAAAAAECklua1BvaW50VjECAAAACXYGAAAJdwYAAAl4BgAACXkGAAAJegYAAAl7BgAACXwGAAAJfQYAAAl+BgAACX8GAAAJgAYAAAmBBgAACYIGAAAJgwYAAAmEBgAACYUGAAAJhgYAAAmHBgAACYgGAAAJiQYAAAmKBgAACYsGAAAJjAYAAAmNBgAACY4GAAAJjwYAAA0GBzsBAAAAAQAAABAAAAAECklua1BvaW50VjECAAAACZAGAAAJkQYAAAmSBgAACZMGAAAJlAYAAAmVBgAACZYGAAAJlwYAAAmYBgAACZkGAAAJmgYAAAmbBgAACZwGAAAJnQYAAAmeBgAACZ8GAAAHPQEAAAABAAAAIAAAAAQKSW5rUG9pbnRWMQIAAAAJoAYAAAmhBgAACaIGAAAJowYAAAmkBgAACaUGAAAJpgYAAAmnBgAACagGAAAJqQYAAAmqBgAACasGAAAJrAYAAAmtBgAACa4GAAAJrwYAAAmwBgAACbEGAAAJsgYAAAmzBgAACbQGAAAJtQYAAAm2BgAACbcGAAAJuAYAAAm5BgAACboGAAAJuwYAAAm8BgAACb0GAAANAgc/AQAAAAEAAABAAAAABApJbmtQb2ludFYxAgAAAAm+BgAACb8GAAAJwAYAAAnBBgAACcIGAAAJwwYAAAnEBgAACcUGAAAJxgYAAAnHBgAACcgGAAAJyQYAAAnKBgAACcsGAAAJzAYAAAnNBgAACc4GAAAJzwYAAAnQBgAACdEGAAAJ0gYAAAnTBgAACdQGAAAJ1QYAAAnWBgAACdcGAAAJ2AYAAAnZBgAACdoGAAAJ2wYAAAncBgAACd0GAAAJ3gYAAAnfBgAACeAGAAAJ4QYAAAniBgAACeMGAAANGgdBAQAAAAEAAAAgAAAABApJbmtQb2ludFYxAgAAAAnkBgAACeUGAAAJ5gYAAAnnBgAACegGAAAJ6QYAAAnqBgAACesGAAAJ7AYAAAntBgAACe4GAAAJ7wYAAAnwBgAACfEGAAAJ8gYAAAnzBgAACfQGAAAJ9QYAAAn2BgAACfcGAAAJ+AYAAAn5BgAACfoGAAAJ+wYAAAn8BgAACf0GAAAJ/gYAAAn/BgAACQAHAAAJAQcAAA0CB0MBAAAAAQAAAEAAAAAECklua1BvaW50VjECAAAACQIHAAAJAwcAAAkEBwAACQUHAAAJBgcAAAkHBwAACQgHAAAJCQcAAAkKBwAACQsHAAAJDAcAAAkNBwAACQ4HAAAJDwcAAAkQBwAACREHAAAJEgcAAAkTBwAACRQHAAAJFQcAAAkWBwAACRcHAAAJGAcAAAkZBwAACRoHAAAJGwcAAAkcBwAACR0HAAAJHgcAAAkfBwAACSAHAAAJIQcAAAkiBwAACSMHAAAJJAcAAAklBwAACSYHAAAJJwcAAAkoBwAACSkHAAAJKgcAAAkrBwAACSwHAAAJLQcAAAkuBwAACS8HAAANEgdFAQAAAAEAAAAgAAAABApJbmtQb2ludFYxAgAAAAkwBwAACTEHAAAJMgcAAAkzBwAACTQHAAAJNQcAAAk2BwAACTcHAAAJOAcAAAk5BwAACToHAAAJOwcAAAk8BwAACT0HAAAJPgcAAAk/BwAACUAHAAAJQQcAAAlCBwAADQ0HRwEAAAABAAAAEAAAAAQKSW5rUG9pbnRWMQIAAAAJQwcAAAlEBwAACUUHAAAJRgcAAAlHBwAACUgHAAAJSQcAAAlKBwAACUsHAAAJTAcAAAlNBwAACU4HAAAJTwcAAAlQBwAACVEHAAAJUgcAAAdJAQAAAAEAAAAgAAAABApJbmtQb2ludFYxAgAAAAlTBwAACVQHAAAJVQcAAAlWBwAACVcHAAAJWAcAAAlZBwAACVoHAAAJWwcAAAlcBwAACV0HAAAJXgcAAAlfBwAACWAHAAAJYQcAAAliBwAACWMHAAANDwdLAQAAAAEAAABAAAAABApJbmtQb2ludFYxAgAAAAlkBwAACWUHAAAJZgcAAAlnBwAACWgHAAAJaQcAAAlqBwAACWsHAAAJbAcAAAltBwAACW4HAAAJbwcAAAlwBwAACXEHAAAJcgcAAAlzBwAACXQHAAAJdQcAAAl2BwAACXcHAAAJeAcAAAl5BwAACXoHAAAJewcAAAl8BwAACX0HAAAJfgcAAAl/BwAACYAHAAAJgQcAAAmCBwAACYMHAAAJhAcAAAmFBwAACYYHAAAJhwcAAAmIBwAACYkHAAAJigcAAAmLBwAACYwHAAAJjQcAAAmOBwAACY8HAAAJkAcAAAmRBwAACZIHAAAJkwcAAAmUBwAACZUHAAAJlgcAAAmXBwAACZgHAAAJmQcAAAmaBwAACZsHAAAJnAcAAAmdBwAACZ4HAAAJnwcAAAmgBwAACaEHAAAJogcAAAoHTQEAAAABAAAAIAAAAAQKSW5rUG9pbnRWMQIAAAAJowcAAAmkBwAACaUHAAAJpgcAAAmnBwAACagHAAAJqQcAAAmqBwAACasHAAAJrAcAAAmtBwAACa4HAAAJrwcAAAmwBwAACbEHAAAJsgcAAAmzBwAACbQHAAAJtQcAAAm2BwAACbcHAAANCwdPAQAAAAEAAAAgAAAABApJbmtQb2ludFYxAgAAAAm4BwAACbkHAAAJugcAAAm7BwAACbwHAAAJvQcAAAm+BwAACb8HAAAJwAcAAAnBBwAACcIHAAAJwwcAAAnEBwAACcUHAAAJxgcAAAnHBwAACcgHAAAJyQcAAAnKBwAACcsHAAAJzAcAAAnNBwAACc4HAAAJzwcAAA0IB1EBAAAAAQAAAIAAAAAECklua1BvaW50VjECAAAACdAHAAAJ0QcAAAnSBwAACdMHAAAJ1AcAAAnVBwAACdYHAAAJ1wcAAAnYBwAACdkHAAAJ2gcAAAnbBwAACdwHAAAJ3QcAAAneBwAACd8HAAAJ4AcAAAnhBwAACeIHAAAJ4wcAAAnkBwAACeUHAAAJ5gcAAAnnBwAACegHAAAJ6QcAAAnqBwAACesHAAAJ7AcAAAntBwAACe4HAAAJ7wcAAAnwBwAACfEHAAAJ8gcAAAnzBwAACfQHAAAJ9QcAAAn2BwAACfcHAAAJ+AcAAAn5BwAACfoHAAAJ+wcAAAn8BwAACf0HAAAJ/gcAAAn/BwAACQAIAAAJAQgAAAkCCAAACQMIAAAJBAgAAAkFCAAACQYIAAAJBwgAAAkICAAACQkIAAAJCggAAAkLCAAACQwIAAAJDQgAAAkOCAAACQ8IAAAJEAgAAAkRCAAACRIIAAAJEwgAAAkUCAAACRUIAAAJFggAAAkXCAAACRgIAAANNwdTAQAAAAEAAAAAAQAABApJbmtQb2ludFYxAgAAAAkZCAAACRoIAAAJGwgAAAkcCAAACR0IAAAJHggAAAkfCAAACSAIAAAJIQgAAAkiCAAACSMIAAAJJAgAAAklCAAACSYIAAAJJwgAAAkoCAAACSkIAAAJKggAAAkrCAAACSwIAAAJLQgAAAkuCAAACS8IAAAJMAgAAAkxCAAACTIIAAAJMwgAAAk0CAAACTUIAAAJNggAAAk3CAAACTgIAAAJOQgAAAk6CAAACTsIAAAJPAgAAAk9CAAACT4IAAAJPwgAAAlACAAACUEIAAAJQggAAAlDCAAACUQIAAAJRQgAAAlGCAAACUcIAAAJSAgAAAlJCAAACUoIAAAJSwgAAAlMCAAACU0IAAAJTggAAAlPCAAACVAIAAAJUQgAAAlSCAAACVMIAAAJVAgAAAlVCAAACVYIAAAJVwgAAAlYCAAACVkIAAAJWggAAAlbCAAACVwIAAAJXQgAAAleCAAACV8IAAAJYAgAAAlhCAAACWIIAAAJYwgAAAlkCAAACWUIAAAJZggAAAlnCAAACWgIAAAJaQgAAAlqCAAACWsIAAAJbAgAAAltCAAACW4IAAAJbwgAAAlwCAAACXEIAAAJcggAAAlzCAAACXQIAAAJdQgAAAl2CAAACXcIAAAJeAgAAAl5CAAACXoIAAAJewgAAAl8CAAACX0IAAAJfggAAAl/CAAACYAIAAAJgQgAAAmCCAAACYMIAAAJhAgAAAmFCAAACYYIAAAJhwgAAAmICAAACYkIAAAJiggAAAmLCAAACYwIAAAJjQgAAAmOCAAACY8IAAAJkAgAAAmRCAAACZIIAAAJkwgAAAmUCAAACZUIAAAJlggAAAmXCAAACZgIAAAJmQgAAAmaCAAACZsIAAAJnAgAAAmdCAAACZ4IAAAJnwgAAAmgCAAACaEIAAAJoggAAAmjCAAADXUHVQEAAAABAAAAQAAAAAQKSW5rUG9pbnRWMQIAAAAJpAgAAAmlCAAACaYIAAAJpwgAAAmoCAAACakIAAAJqggAAAmrCAAACawIAAAJrQgAAAmuCAAACa8IAAAJsAgAAAmxCAAACbIIAAAJswgAAAm0CAAACbUIAAAJtggAAAm3CAAACbgIAAAJuQgAAAm6CAAACbsIAAAJvAgAAAm9CAAACb4IAAAJvwgAAAnACAAACcEIAAAJwggAAAnDCAAACcQIAAAJxQgAAAnGCAAACccIAAAJyAgAAAnJCAAACcoIAAAJywgAAAnMCAAACc0IAAAJzggAAAnPCAAACdAIAAAJ0QgAAAnSCAAACdMIAAAJ1AgAAAnVCAAADQ4HVwEAAAABAAAAgAAAAAQKSW5rUG9pbnRWMQIAAAAJ1ggAAAnXCAAACdgIAAAJ2QgAAAnaCAAACdsIAAAJ3AgAAAndCAAACd4IAAAJ3wgAAAngCAAACeEIAAAJ4ggAAAnjCAAACeQIAAAJ5QgAAAnmCAAACecIAAAJ6AgAAAnpCAAACeoIAAAJ6wgAAAnsCAAACe0IAAAJ7ggAAAnvCAAACfAIAAAJ8QgAAAnyCAAACfMIAAAJ9AgAAAn1CAAACfYIAAAJ9wgAAAn4CAAACfkIAAAJ+ggAAAn7CAAACfwIAAAJ/QgAAAn+CAAACf8IAAAJAAkAAAkBCQAACQIJAAAJAwkAAAkECQAACQUJAAAJBgkAAAkHCQAACQgJAAAJCQkAAAkKCQAACQsJAAAJDAkAAAkNCQAACQ4JAAAJDwkAAAkQCQAACREJAAAJEgkAAAkTCQAACRQJAAAJFQkAAAkWCQAACRcJAAAJGAkAAAkZCQAACRoJAAAJGwkAAAkcCQAACR0JAAAJHgkAAAkfCQAACSAJAAAJIQkAAAkiCQAACSMJAAAJJAkAAAklCQAACSYJAAAJJwkAAAkoCQAACSkJAAAJKgkAAAkrCQAACSwJAAAJLQkAAAkuCQAACS8JAAAJMAkAAAkxCQAACTIJAAAJMwkAAAk0CQAACTUJAAAJNgkAAAk3CQAACTgJAAAJOQkAAAk6CQAACTsJAAAJPAkAAAk9CQAACT4JAAAJPwkAAAlACQAACUEJAAAJQgkAAAlDCQAACUQJAAAJRQkAAAlGCQAACUcJAAAJSAkAAAlJCQAACUoJAAAJSwkAAAlMCQAACU0JAAAJTgkAAAlPCQAACVAJAAAJUQkAAA0EB1kBAAAAAQAAAAABAAAECklua1BvaW50VjECAAAACVIJAAAJUwkAAAlUCQAACVUJAAAJVgkAAAlXCQAACVgJAAAJWQkAAAlaCQAACVsJAAAJXAkAAAldCQAACV4JAAAJXwkAAAlgCQAACWEJAAAJYgkAAAljCQAACWQJAAAJZQkAAAlmCQAACWcJAAAJaAkAAAlpCQAACWoJAAAJawkAAAlsCQAACW0JAAAJbgkAAAlvCQAACXAJAAAJcQkAAAlyCQAACXMJAAAJdAkAAAl1CQAACXYJAAAJdwkAAAl4CQAACXkJAAAJegkAAAl7CQAACXwJAAAJfQkAAAl+CQAACX8JAAAJgAkAAAmBCQAACYIJAAAJgwkAAAmECQAACYUJAAAJhgkAAAmHCQAACYgJAAAJiQkAAAmKCQAACYsJAAAJjAkAAAmNCQAACY4JAAAJjwkAAAmQCQAACZEJAAAJkgkAAAmTCQAACZQJAAAJlQkAAAmWCQAACZcJAAAJmAkAAAmZCQAACZoJAAAJmwkAAAmcCQAACZ0JAAAJngkAAAmfCQAACaAJAAAJoQkAAAmiCQAACaMJAAAJpAkAAAmlCQAACaYJAAAJpwkAAAmoCQAACakJAAAJqgkAAAmrCQAACawJAAAJrQkAAAmuCQAACa8JAAAJsAkAAAmxCQAACbIJAAAJswkAAAm0CQAACbUJAAAJtgkAAAm3CQAACbgJAAAJuQkAAAm6CQAACbsJAAAJvAkAAAm9CQAACb4JAAAJvwkAAAnACQAACcEJAAAJwgkAAAnDCQAACcQJAAAJxQkAAAnGCQAACccJAAAJyAkAAAnJCQAACcoJAAAJywkAAAnMCQAACc0JAAAJzgkAAAnPCQAACdAJAAAJ0QkAAAnSCQAACdMJAAAJ1AkAAAnVCQAACdYJAAAJ1wkAAAnYCQAACdkJAAAJ2gkAAAnbCQAACdwJAAAJ3QkAAAneCQAACd8JAAAJ4AkAAAnhCQAACeIJAAAJ4wkAAA1uB1sBAAAAAQAAAEAAAAAECklua1BvaW50VjECAAAACeQJAAAJ5QkAAAnmCQAACecJAAAJ6AkAAAnpCQAACeoJAAAJ6wkAAAnsCQAACe0JAAAJ7gkAAAnvCQAACfAJAAAJ8QkAAAnyCQAACfMJAAAJ9AkAAAn1CQAACfYJAAAJ9wkAAAn4CQAACfkJAAAJ+gkAAAn7CQAACfwJAAAJ/QkAAAn+CQAACf8JAAAJAAoAAAkBCgAACQIKAAAJAwoAAAkECgAACQUKAAAJBgoAAAkHCgAACQgKAAAJCQoAAAkKCgAACQsKAAAJDAoAAA0XB10BAAAAAQAAAIAAAAAECklua1BvaW50VjECAAAACQ0KAAAJDgoAAAkPCgAACRAKAAAJEQoAAAkSCgAACRMKAAAJFAoAAAkVCgAACRYKAAAJFwoAAAkYCgAACRkKAAAJGgoAAAkbCgAACRwKAAAJHQoAAAkeCgAACR8KAAAJIAoAAAkhCgAACSIKAAAJIwoAAAkkCgAACSUKAAAJJgoAAAknCgAACSgKAAAJKQoAAAkqCgAACSsKAAAJLAoAAAktCgAACS4KAAAJLwoAAAkwCgAACTEKAAAJMgoAAAkzCgAACTQKAAAJNQoAAAk2CgAACTcKAAAJOAoAAAk5CgAACToKAAAJOwoAAAk8CgAACT0KAAAJPgoAAAk/CgAACUAKAAAJQQoAAAlCCgAACUMKAAAJRAoAAAlFCgAACUYKAAAJRwoAAAlICgAACUkKAAAJSgoAAAlLCgAACUwKAAAJTQoAAAlOCgAACU8KAAAJUAoAAAlRCgAACVIKAAAJUwoAAAlUCgAACVUKAAAJVgoAAAlXCgAACVgKAAAJWQoAAAlaCgAACVsKAAAJXAoAAAldCgAACV4KAAAJXwoAAAlgCgAADSwHXwEAAAABAAAAAAEAAAQKSW5rUG9pbnRWMQIAAAAJYQoAAAliCgAACWMKAAAJZAoAAAllCgAACWYKAAAJZwoAAAloCgAACWkKAAAJagoAAAlrCgAACWwKAAAJbQoAAAluCgAACW8KAAAJcAoAAAlxCgAACXIKAAAJcwoAAAl0CgAACXUKAAAJdgoAAAl3CgAACXgKAAAJeQoAAAl6CgAACXsKAAAJfAoAAAl9CgAACX4KAAAJfwoAAAmACgAACYEKAAAJggoAAAmDCgAACYQKAAAJhQoAAAmGCgAACYcKAAAJiAoAAAmJCgAACYoKAAAJiwoAAAmMCgAACY0KAAAJjgoAAAmPCgAACZAKAAAJkQoAAAmSCgAACZMKAAAJlAoAAAmVCgAACZYKAAAJlwoAAAmYCgAACZkKAAAJmgoAAAmbCgAACZwKAAAJnQoAAAmeCgAACZ8KAAAJoAoAAAmhCgAACaIKAAAJowoAAAmkCgAACaUKAAAJpgoAAAmnCgAACagKAAAJqQoAAAmqCgAACasKAAAJrAoAAAmtCgAACa4KAAAJrwoAAAmwCgAACbEKAAAJsgoAAAmzCgAACbQKAAAJtQoAAAm2CgAACbcKAAAJuAoAAAm5CgAACboKAAAJuwoAAAm8CgAACb0KAAAJvgoAAAm/CgAACcAKAAAJwQoAAAnCCgAACcMKAAAJxAoAAAnFCgAACcYKAAAJxwoAAAnICgAACckKAAAJygoAAAnLCgAACcwKAAAJzQoAAAnOCgAACc8KAAAJ0AoAAAnRCgAACdIKAAAJ0woAAAnUCgAACdUKAAAJ1goAAAnXCgAACdgKAAAJ2QoAAAnaCgAACdsKAAAJ3AoAAAndCgAACd4KAAAJ3woAAAngCgAACeEKAAAJ4goAAAnjCgAACeQKAAAJ5QoAAAnmCgAACecKAAAJ6AoAAAnpCgAACeoKAAAJ6woAAAnsCgAACe0KAAAJ7goAAAnvCgAACfAKAAAJ8QoAAAnyCgAACfMKAAAJ9AoAAAn1CgAACfYKAAAJ9woAAAn4CgAADWgHYQEAAAABAAAAgAAAAAQKSW5rUG9pbnRWMQIAAAAJ+QoAAAn6CgAACfsKAAAJ/AoAAAn9CgAACf4KAAAJ/woAAAkACwAACQELAAAJAgsAAAkDCwAACQQLAAAJBQsAAAkGCwAACQcLAAAJCAsAAAkJCwAACQoLAAAJCwsAAAkMCwAACQ0LAAAJDgsAAAkPCwAACRALAAAJEQsAAAkSCwAACRMLAAAJFAsAAAkVCwAACRYLAAAJFwsAAAkYCwAACRkLAAAJGgsAAAkbCwAACRwLAAAJHQsAAAkeCwAACR8LAAAJIAsAAAkhCwAACSILAAAJIwsAAAkkCwAACSULAAAJJgsAAAknCwAACSgLAAAJKQsAAAkqCwAACSsLAAAJLAsAAAktCwAACS4LAAAJLwsAAAkwCwAACTELAAAJMgsAAAkzCwAACTQLAAAJNQsAAAk2CwAACTcLAAAJOAsAAAk5CwAACToLAAAJOwsAAAk8CwAACT0LAAAJPgsAAAk/CwAACUALAAAJQQsAAAlCCwAACUMLAAAJRAsAAAlFCwAACUYLAAAJRwsAAAlICwAACUkLAAAJSgsAAAlLCwAACUwLAAAJTQsAAAlOCwAACU8LAAAJUAsAAAlRCwAACVILAAANJgdjAQAAAAEAAACAAAAABApJbmtQb2ludFYxAgAAAAlTCwAACVQLAAAJVQsAAAlWCwAACVcLAAAJWAsAAAlZCwAACVoLAAAJWwsAAAlcCwAACV0LAAAJXgsAAAlfCwAACWALAAAJYQsAAAliCwAACWMLAAAJZAsAAAllCwAACWYLAAAJZwsAAAloCwAACWkLAAAJagsAAAlrCwAACWwLAAAJbQsAAAluCwAACW8LAAAJcAsAAAlxCwAACXILAAAJcwsAAAl0CwAACXULAAAJdgsAAAl3CwAACXgLAAAJeQsAAAl6CwAACXsLAAAJfAsAAAl9CwAACX4LAAAJfwsAAAmACwAACYELAAAJggsAAAmDCwAACYQLAAAJhQsAAAmGCwAACYcLAAAJiAsAAAmJCwAACYoLAAAJiwsAAAmMCwAACY0LAAAJjgsAAAmPCwAACZALAAAJkQsAAAmSCwAACZMLAAAJlAsAAAmVCwAACZYLAAAJlwsAAAmYCwAACZkLAAAJmgsAAA04B2UBAAAAAQAAAIAAAAAECklua1BvaW50VjECAAAACZsLAAAJnAsAAAmdCwAACZ4LAAAJnwsAAAmgCwAACaELAAAJogsAAAmjCwAACaQLAAAJpQsAAAmmCwAACacLAAAJqAsAAAmpCwAACaoLAAAJqwsAAAmsCwAACa0LAAAJrgsAAAmvCwAACbALAAAJsQsAAAmyCwAACbMLAAAJtAsAAAm1CwAACbYLAAAJtwsAAAm4CwAACbkLAAAJugsAAAm7CwAACbwLAAAJvQsAAAm+CwAACb8LAAAJwAsAAAnBCwAACcILAAAJwwsAAAnECwAACcULAAAJxgsAAAnHCwAACcgLAAAJyQsAAAnKCwAACcsLAAAJzAsAAAnNCwAACc4LAAAJzwsAAAnQCwAACdELAAAJ0gsAAAnTCwAACdQLAAAJ1QsAAAnWCwAACdcLAAAJ2AsAAAnZCwAACdoLAAAJ2wsAAAncCwAACd0LAAAJ3gsAAAnfCwAACeALAAAJ4QsAAAniCwAACeMLAAAJ5AsAAAnlCwAACeYLAAAJ5wsAAAnoCwAACekLAAAJ6gsAAAnrCwAACewLAAAJ7QsAAAnuCwAACe8LAAAJ8AsAAAnxCwAACfILAAAJ8wsAAAn0CwAACfULAAAJ9gsAAAn3CwAACfgLAAAJ+QsAAAn6CwAACfsLAAAJ/AsAAAn9CwAACf4LAAAJ/wsAAAkADAAACQEMAAAJAgwAAAkDDAAACQQMAAAJBQwAAAkGDAAACQcMAAAJCAwAAAkJDAAACQoMAAAJCwwAAAkMDAAACQ0MAAAJDgwAAAkPDAAACRAMAAANCgdnAQAAAAEAAABAAAAABApJbmtQb2ludFYxAgAAAAkRDAAACRIMAAAJEwwAAAkUDAAACRUMAAAJFgwAAAkXDAAACRgMAAAJGQwAAAkaDAAACRsMAAAJHAwAAAkdDAAACR4MAAAJHwwAAAkgDAAACSEMAAAJIgwAAAkjDAAACSQMAAAJJQwAAAkmDAAACScMAAAJKAwAAAkpDAAACSoMAAAJKwwAAAksDAAACS0MAAAJLgwAAAkvDAAACTAMAAAJMQwAAAkyDAAACTMMAAAJNAwAAAk1DAAACTYMAAAJNwwAAAk4DAAACTkMAAAJOgwAAAk7DAAACTwMAAAJPQwAAAk+DAAACT8MAAANEQdpAQAAAAEAAACAAAAABApJbmtQb2ludFYxAgAAAAlADAAACUEMAAAJQgwAAAlDDAAACUQMAAAJRQwAAAlGDAAACUcMAAAJSAwAAAlJDAAACUoMAAAJSwwAAAlMDAAACU0MAAAJTgwAAAlPDAAACVAMAAAJUQwAAAlSDAAACVMMAAAJVAwAAAlVDAAACVYMAAAJVwwAAAlYDAAACVkMAAAJWgwAAAlbDAAACVwMAAAJXQwAAAleDAAACV8MAAAJYAwAAAlhDAAACWIMAAAJYwwAAAlkDAAACWUMAAAJZgwAAAlnDAAACWgMAAAJaQwAAAlqDAAACWsMAAAJbAwAAAltDAAACW4MAAAJbwwAAAlwDAAACXEMAAAJcgwAAAlzDAAACXQMAAAJdQwAAAl2DAAACXcMAAAJeAwAAAl5DAAACXoMAAAJewwAAAl8DAAACX0MAAAJfgwAAAl/DAAACYAMAAAJgQwAAAmCDAAACYMMAAAJhAwAAAmFDAAACYYMAAAJhwwAAAmIDAAACYkMAAAJigwAAAmLDAAACYwMAAAJjQwAAAmODAAACY8MAAAJkAwAAAmRDAAACZIMAAAJkwwAAAmUDAAACZUMAAAJlgwAAAmXDAAACZgMAAAJmQwAAA0mB2sBAAAAAQAAAIAAAAAECklua1BvaW50VjECAAAACZoMAAAJmwwAAAmcDAAACZ0MAAAJngwAAAmfDAAACaAMAAAJoQwAAAmiDAAACaMMAAAJpAwAAAmlDAAACaYMAAAJpwwAAAmoDAAACakMAAAJqgwAAAmrDAAACawMAAAJrQwAAAmuDAAACa8MAAAJsAwAAAmxDAAACbIMAAAJswwAAAm0DAAACbUMAAAJtgwAAAm3DAAACbgMAAAJuQwAAAm6DAAACbsMAAAJvAwAAAm9DAAACb4MAAAJvwwAAAnADAAACcEMAAAJwgwAAAnDDAAACcQMAAAJxQwAAAnGDAAACccMAAAJyAwAAAnJDAAACcoMAAAJywwAAAnMDAAACc0MAAAJzgwAAAnPDAAACdAMAAAJ0QwAAAnSDAAACdMMAAAJ1AwAAAnVDAAACdYMAAAJ1wwAAAnYDAAACdkMAAAJ2gwAAAnbDAAACdwMAAAJ3QwAAAneDAAACd8MAAAJ4AwAAAnhDAAACeIMAAAJ4wwAAA02B20BAAAAAQAAAAACAAAECklua1BvaW50VjECAAAACeQMAAAJ5QwAAAnmDAAACecMAAAJ6AwAAAnpDAAACeoMAAAJ6wwAAAnsDAAACe0MAAAJ7gwAAAnvDAAACfAMAAAJ8QwAAAnyDAAACfMMAAAJ9AwAAAn1DAAACfYMAAAJ9wwAAAn4DAAACfkMAAAJ+gwAAAn7DAAACfwMAAAJ/QwAAAn+DAAACf8MAAAJAA0AAAkBDQAACQINAAAJAw0AAAkEDQAACQUNAAAJBg0AAAkHDQAACQgNAAAJCQ0AAAkKDQAACQsNAAAJDA0AAAkNDQAACQ4NAAAJDw0AAAkQDQAACRENAAAJEg0AAAkTDQAACRQNAAAJFQ0AAAkWDQAACRcNAAAJGA0AAAkZDQAACRoNAAAJGw0AAAkcDQAACR0NAAAJHg0AAAkfDQAACSANAAAJIQ0AAAkiDQAACSMNAAAJJA0AAAklDQAACSYNAAAJJw0AAAkoDQAACSkNAAAJKg0AAAkrDQAACSwNAAAJLQ0AAAkuDQAACS8NAAAJMA0AAAkxDQAACTINAAAJMw0AAAk0DQAACTUNAAAJNg0AAAk3DQAACTgNAAAJOQ0AAAk6DQAACTsNAAAJPA0AAAk9DQAACT4NAAAJPw0AAAlADQAACUENAAAJQg0AAAlDDQAACUQNAAAJRQ0AAAlGDQAACUcNAAAJSA0AAAlJDQAACUoNAAAJSw0AAAlMDQAACU0NAAAJTg0AAAlPDQAACVANAAAJUQ0AAAlSDQAACVMNAAAJVA0AAAlVDQAACVYNAAAJVw0AAAlYDQAACVkNAAAJWg0AAAlbDQAACVwNAAAJXQ0AAAleDQAACV8NAAAJYA0AAAlhDQAACWINAAAJYw0AAAlkDQAACWUNAAAJZg0AAAlnDQAACWgNAAAJaQ0AAAlqDQAACWsNAAAJbA0AAAltDQAACW4NAAAJbw0AAAlwDQAACXENAAAJcg0AAAlzDQAACXQNAAAJdQ0AAAl2DQAACXcNAAAJeA0AAAl5DQAACXoNAAAJew0AAAl8DQAACX0NAAAJfg0AAAl/DQAACYANAAAJgQ0AAAmCDQAACYMNAAAJhA0AAAmFDQAACYYNAAAJhw0AAAmIDQAACYkNAAAJig0AAAmLDQAACYwNAAAJjQ0AAAmODQAACY8NAAAJkA0AAAmRDQAACZINAAAJkw0AAAmUDQAACZUNAAAJlg0AAAmXDQAACZgNAAAJmQ0AAAmaDQAACZsNAAAJnA0AAAmdDQAACZ4NAAAJnw0AAAmgDQAACaENAAAJog0AAAmjDQAACaQNAAAJpQ0AAAmmDQAACacNAAAJqA0AAAmpDQAACaoNAAAJqw0AAAmsDQAACa0NAAAJrg0AAAmvDQAACbANAAAJsQ0AAAmyDQAACbMNAAAJtA0AAAm1DQAACbYNAAAJtw0AAAm4DQAACbkNAAAJug0AAAm7DQAACbwNAAAJvQ0AAAm+DQAACb8NAAAJwA0AAAnBDQAACcINAAAJww0AAAnEDQAACcUNAAAJxg0AAAnHDQAACcgNAAAJyQ0AAAnKDQAACcsNAAAJzA0AAAnNDQAACc4NAAAJzw0AAAnQDQAACdENAAAJ0g0AAAnTDQAACdQNAAAJ1Q0AAAnWDQAACdcNAAAJ2A0AAAnZDQAACdoNAAAJ2w0AAAncDQAACd0NAAAJ3g0AAAnfDQAACeANAAAJ4Q0AAAniDQAACeMNAAAJ5A0AAAnlDQAACeYNAAAJ5w0AAAnoDQAACekNAAAJ6g0AAAnrDQAACewNAAAJ7Q0AAAnuDQAACe8NAAAJ8A0AAAnxDQAADfIHbwEAAAABAAAAgAAAAAQKSW5rUG9pbnRWMQIAAAAJ8g0AAAnzDQAACfQNAAAJ9Q0AAAn2DQAACfcNAAAJ+A0AAAn5DQAACfoNAAAJ+w0AAAn8DQAACf0NAAAJ/g0AAAn/DQAACQAOAAAJAQ4AAAkCDgAACQMOAAAJBA4AAAkFDgAACQYOAAAJBw4AAAkIDgAACQkOAAAJCg4AAAkLDgAACQwOAAAJDQ4AAAkODgAACQ8OAAAJEA4AAAkRDgAACRIOAAAJEw4AAAkUDgAACRUOAAAJFg4AAAkXDgAACRgOAAAJGQ4AAAkaDgAACRsOAAAJHA4AAAkdDgAACR4OAAAJHw4AAAkgDgAACSEOAAAJIg4AAAkjDgAACSQOAAAJJQ4AAAkmDgAACScOAAAJKA4AAAkpDgAACSoOAAAJKw4AAAksDgAACS0OAAAJLg4AAAkvDgAACTAOAAAJMQ4AAAkyDgAACTMOAAAJNA4AAAk1DgAACTYOAAAJNw4AAAk4DgAACTkOAAAJOg4AAAk7DgAACTwOAAAJPQ4AAAk+DgAACT8OAAAJQA4AAA0xB3EBAAAAAQAAAAACAAAECklua1BvaW50VjECAAAACUEOAAAJQg4AAAlDDgAACUQOAAAJRQ4AAAlGDgAACUcOAAAJSA4AAAlJDgAACUoOAAAJSw4AAAlMDgAACU0OAAAJTg4AAAlPDgAACVAOAAAJUQ4AAAlSDgAACVMOAAAJVA4AAAlVDgAACVYOAAAJVw4AAAlYDgAACVkOAAAJWg4AAAlbDgAACVwOAAAJXQ4AAAleDgAACV8OAAAJYA4AAAlhDgAACWIOAAAJYw4AAAlkDgAACWUOAAAJZg4AAAlnDgAACWgOAAAJaQ4AAAlqDgAACWsOAAAJbA4AAAltDgAACW4OAAAJbw4AAAlwDgAACXEOAAAJcg4AAAlzDgAACXQOAAAJdQ4AAAl2DgAACXcOAAAJeA4AAAl5DgAACXoOAAAJew4AAAl8DgAACX0OAAAJfg4AAAl/DgAACYAOAAAJgQ4AAAmCDgAACYMOAAAJhA4AAAmFDgAACYYOAAAJhw4AAAmIDgAACYkOAAAJig4AAAmLDgAACYwOAAAJjQ4AAAmODgAACY8OAAAJkA4AAAmRDgAACZIOAAAJkw4AAAmUDgAACZUOAAAJlg4AAAmXDgAACZgOAAAJmQ4AAAmaDgAACZsOAAAJnA4AAAmdDgAACZ4OAAAJnw4AAAmgDgAACaEOAAAJog4AAAmjDgAACaQOAAAJpQ4AAAmmDgAACacOAAAJqA4AAAmpDgAACaoOAAAJqw4AAAmsDgAACa0OAAAJrg4AAAmvDgAACbAOAAAJsQ4AAAmyDgAACbMOAAAJtA4AAAm1DgAACbYOAAAJtw4AAAm4DgAACbkOAAAJug4AAAm7DgAACbwOAAAJvQ4AAAm+DgAACb8OAAAJwA4AAAnBDgAACcIOAAAJww4AAAnEDgAACcUOAAAJxg4AAAnHDgAACcgOAAAJyQ4AAAnKDgAACcsOAAAJzA4AAAnNDgAACc4OAAAJzw4AAAnQDgAACdEOAAAJ0g4AAAnTDgAACdQOAAAJ1Q4AAAnWDgAACdcOAAAJ2A4AAAnZDgAACdoOAAAJ2w4AAAncDgAACd0OAAAJ3g4AAAnfDgAACeAOAAAJ4Q4AAAniDgAACeMOAAAJ5A4AAAnlDgAACeYOAAAJ5w4AAAnoDgAACekOAAAJ6g4AAAnrDgAACewOAAAJ7Q4AAAnuDgAACe8OAAAJ8A4AAAnxDgAACfIOAAAJ8w4AAAn0DgAACfUOAAAJ9g4AAAn3DgAACfgOAAAJ+Q4AAAn6DgAACfsOAAAJ/A4AAAn9DgAACf4OAAAJ/w4AAAkADwAACQEPAAAJAg8AAAkDDwAACQQPAAAJBQ8AAAkGDwAACQcPAAAJCA8AAAkJDwAACQoPAAAJCw8AAAkMDwAACQ0PAAAJDg8AAAkPDwAACRAPAAAJEQ8AAAkSDwAACRMPAAAJFA8AAAkVDwAACRYPAAAJFw8AAAkYDwAACRkPAAAJGg8AAAkbDwAACRwPAAAJHQ8AAAkeDwAACR8PAAAJIA8AAAkhDwAACSIPAAAJIw8AAAkkDwAACSUPAAAJJg8AAAknDwAACSgPAAAJKQ8AAAkqDwAACSsPAAAJLA8AAAktDwAACS4PAAAJLw8AAAkwDwAACTEPAAAJMg8AAAkzDwAACTQPAAAJNQ8AAAk2DwAACTcPAAAJOA8AAAk5DwAACToPAAAJOw8AAAk8DwAACT0PAAAJPg8AAAk/DwAACUAPAAAJQQ8AAAlCDwAACUMPAAAJRA8AAAlFDwAACUYPAAAJRw8AAAlIDwAACUkPAAAJSg8AAAlLDwAACUwPAAAJTQ8AAAlODwAACU8PAAAJUA8AAAlRDwAACVIPAAAJUw8AAAlUDwAACVUPAAAJVg8AAAlXDwAACVgPAAAJWQ8AAAlaDwAACVsPAAAJXA8AAAldDwAACV4PAAAJXw8AAAlgDwAACWEPAAAN3wVyAQAACklua1BvaW50VjEEAAAAAVgBWQ5QcmVzc3VyZUZhY3RvcglUaW1lU3RhbXAAAAAABgYLEAIAAABuh+Jk1MffPxjbUg2f/WI/AAAAPwAAAAAAAAAAAXMBAAByAQAAXgdj4Wyc3z8Y9sJrDYNhPwAAAD8gAAAAAAAAAAF0AQAAcgEAAF4HY+FsnN8/GPbCaw2DYT8AAAA/IAAAAAAAAAABdQEAAHIBAABeB2PhbJzfPxj2wmsNg2E/AAAAPy8AAAAAAAAAAXYBAAByAQAAXgdj4Wyc3z8Y9sJrDYNhPwAAAD8vAAAAAAAAAAF3AQAAcgEAAF4HY+FsnN8/GPbCaw2DYT8AAAA/TwAAAAAAAAABeAEAAHIBAABeB2PhbJzfPxj2wmsNg2E/AAAAP08AAAAAAAAAAXkBAAByAQAA5B2JmiB23z840ZugPVGBPwAAAD9PAAAAAAAAAAF6AQAAcgEAAJZSNvySc98/tFej98z4hz8AAAA/XgAAAAAAAAABewEAAHIBAABKh+NdBXHfPzD5Gq3KJY0/AAAAP14AAAAAAAAAAXwBAAByAQAASofjXQVx3z/yLgsHSNOSPwAAAD99AAAAAAAAAAF9AQAAcgEAAHq0Ltc7e98/sP/G4cZplT8AAAA/fQAAAAAAAAABfgEAAHIBAAAy6ds4rnjfPzLXHlShoZc/AAAAP40AAAAAAAAAAX8BAAByAQAAFkvUE1eA3z/uwkqNjr2YPwAAAD+NAAAAAAAAAAGAAQAAcgEAAK7heVByhd8/qK52xnvZmT8AAAA/nQAAAAAAAAABgQEAAHIBAABGeB+NjYrfPyKhPpfElpo/AAAAP50AAAAAAAAAAYIBAAByAQAA3g7FyaiP3z8ioT6XxJaaPwAAAD+sAAAAAAAAAAGDAQAAcgEAABI8EEPfmd8/wp1wyxbGmj8AAAA/vAAAAAAAAAABhAEAAHIBAACONK5ao6bfP8KdcMsWxpo/AAAAP7wAAAAAAAAAAYUBAAByAQAApsPxroK43z8IskSSKaqZPwAAAD/bAAAAAAAAAAGGAQAAcgEAAAgeiKHvzN8/rsnmJOpemD8AAAA/2wAAAAAAAAABhwEAAHIBAAAercv1zt7fPzLXHlShoZc/AAAAP9sAAAAAAAAAAYgBAAByAQAAztK0hsn13z/M7sDmYVaWPwAAAD/rAAAAAAAAAAGJAQAAcgEAAJiWpTwbBeA/sP/G4cZplT8AAAA/6wAAAAAAAAABigEAAHIBAADJw/C1UQ/gPzQN/xB+rJQ/AAAAPwoBAAAAAAAAAYsBAAByAQAAolZl/s4a4D+w/8bhxmmVPwAAAD8KAQAAAAAAAAGMAQAAcgEAANODsHcFJeA/jvVcfr33lT8AAAA/GgEAAAAAAAABjQEAAHIBAACdR6EtVzTgP2rr8hq0hZY/AAAAPxoBAAAAAAAAAY4BAAByAQAAwqVoFGJC4D/o3brr/EKXPwAAAD8pAQAAAAAAAAGPAQAAcgEAANg0rGhBVOA/MtceVKGhlz8AAAA/KQEAAAAAAAABkAEAAHIBAABIXsbt2WTgP07GGFk8jpg/AAAAP0kBAAAAAAAAAZEBAAByAQAABlMzEQB44D+ornbGe9mZPwAAAD9JAQAAAAAAAAGSAQAAcgEAANzlp1l9g+A/SpA4nF+Dmz8AAAA/SQEAAAAAAAABkwEAAHIBAABb3kVxQZDgPwBh9HbeGZ4/AAAAP2gBAAAAAAAAAZQBAAByAQAAjAuR6nea4D/wHY1aMxGgPwAAAD9oAQAAAAAAAAGVAQAAcgEAAHFticUgouA/sQm5kyAtoT8AAAA/aAEAAAAAAAABlgEAAHIBAAD8NKtvEKvgPwzyFgFgeKI/AAAAP4cBAAAAAAAAAZcBAAByAQAAVs+BoMmp4D+62I2ISNujPwAAAD+HAQAAAAAAAAGYAQAAcgEAAGSeBTP1peA/G8Hr9YcmpT8AAAA/hwEAAAAAAAABmQEAAHIBAABxbYnFIKLgP2mklLHCuKY/AAAAP5cBAAAAAAAAAZoBAAByAQAAQEA+TOqX4D9XhG+hT3qoPwAAAD+XAQAAAAAAAAGbAQAAcgEAAHZ8TZaYiOA/NV+V39eCqj8AAAA/tgEAAAAAAAABnAEAAHIBAACruFzgRnngP8E7ogO3c6w/AAAAP7YBAAAAAAAAAZ0BAAByAQAAlCkZjGdn4D9vIhmLn9atPwAAAD+2AQAAAAAAAAGeAQAAcgEAACQA/wbPVuA/MQ5FxIzyrj8AAAA/1AEAAAAAAAABnwEAAHIBAADCpWgUYkLgPw8E22CDgK8/AAAAP9QBAAAAAAAAAaABAAByAQAAEoB/g2cr4D+tAA2V1a+vPwAAAD/UAQAAAAAAAAGhAQAAcgEAABaPQ1TfEeA/Tf0+ySffrz8AAAA/8wEAAAAAAAABogEAAHIBAADO0rSGyfXfP70FwkbaaK8/AAAAP/MBAAAAAAAAAaMBAAByAQAAIryPxkbF3z9vB6ksMVGvPwAAAD/zAQAAAAAAAAGkAQAAcgEAAPadCB6Iod8/kRETkDrDrj8AAAA/AwIAAAAAAAABpQEAAHIBAADIf4F1yX3fPz0T+nWRq64/AAAAPwMCAAAAAAAAAaYBAAByAQAAZiXrglxp3z9fHWTZmh2uPwAAAD8iAgAAAAAAAAGnAQAAcgEAAE6Wpy59V98/ISQAcfa+rT8AAAA/IgIAAAAAAAABqAEAAHIBAADQnQkXuUrfP5Esg+6oSK0/AAAAPyICAAAAAAAAAakBAAByAQAA6jsRPBBD3z+vNu1RsrqsPwAAAD9CAgAAAAAAAAGqAQAAcgEAAOo7ETwQQ98/rzbtUbK6rD8AAAA/QgIAAAAAAAABqwEAAHIBAADqOxE8EEPfP6827VGyuqw/AAAAP0ICAAAAAAAAAawBAAByAQAA6jsRPBBD3z+vNu1RsrqsPwAAAD9RAgAAAAAAAAGtAQAAcgEAAOo7ETwQQ98/rzbtUbK6rD8AAAA/UQIAAAAAAAABrgEAAHIBAAAercv1zt7fP1hvkpPl52g/AAAAPwAAAAAAAAAAAa8BAAByAQAAHq3L9c7e3z9Yb5KT5edoPwAAAD8PAAAAAAAAAAGwAQAAcgEAAB6ty/XO3t8/WG+Sk+XnaD8AAAA/DwAAAAAAAAABsQEAAHIBAAAercv1zt7fP1hvkpPl52g/AAAAPx8AAAAAAAAAAbIBAAByAQAAHq3L9c7e3z9Yb5KT5edoPwAAAD8fAAAAAAAAAAGzAQAAcgEAAB6ty/XO3t8/WG+Sk+XnaD8AAAA/HwAAAAAAAAABtAEAAHIBAAAercv1zt7fP1hvkpPl52g/AAAAPx8AAAAAAAAAAbUBAAByAQAAHq3L9c7e3z9Yb5KT5edoPwAAAD8+AAAAAAAAAAG2AQAAcgEAAB6ty/XO3t8/WG+Sk+XnaD8AAAA/PgAAAAAAAAABtwEAAHIBAADkYfjaqAfgPxj2wmsNg2E/AAAAP14AAAAAAAAAAbgBAAByAQAAolZl/s4a4D8Y9sJrDYNhPwAAAD9eAAAAAAAAAAG5AQAAcgEAAJ1HoS1XNOA/GPbCaw2DYT8AAAA/fQAAAAAAAAABugEAAHIBAADlAzD7bFDgPwClclDC8mU/AAAAP30AAAAAAAAAAbsBAAByAQAAOo9CW65o4D9AHkJ4mldtPwAAAD99AAAAAAAAAAG8AQAAcgEAAOm0K+yof+A/kMsIUDlecj8AAAA/jAAAAAAAAAABvQEAAHIBAABAQD5M6pfgPwy+0CCCG3M/AAAAP4wAAAAAAAAAAb4BAAByAQAAOzF6e3Kx4D8U2UB/8KBxPwAAAD+sAAAAAAAAAAG/AQAAcgEAADsxentyseA/FNlAf/CgcT8AAAA/rAAAAAAAAAABwAEAAHIBAAA7MXp7crHgPxTZQH/woHE/AAAAP6wAAAAAAAAAAcEBAAByAQAAOzF6e3Kx4D8U2UB/8KBxPwAAAD+7AAAAAAAAAAHCAQAAcgEAAFDZHT5cid0/Zo4dLAEVtj8AAAA/AAAAAAAAAAABwwEAAHIBAABQ2R0+XIndP2aOHSwBFbY/AAAAPx8AAAAAAAAAAcQBAAByAQAAUNkdPlyJ3T9mjh0sARW2PwAAAD8fAAAAAAAAAAHFAQAAcgEAAPKNSxxnW90/0AaOIXp/tj8AAAA/HwAAAAAAAAABxgEAAHIBAACo0bxOUT/dP/aFmq5Oi7Y/AAAAPz4AAAAAAAAAAccBAAByAQAArOCAH8kl3T++Adlvdca2PwAAAD8+AAAAAAAAAAHIAQAAcgEAAGQk8lGzCd0/Xv4KpMf1tj8AAAA/PgAAAAAAAAAByQEAAHIBAAACyltfRvXcP4R9FzGcAbc/AAAAP04AAAAAAAAAAcoBAAByAQAAOAZrqfTl3D/GdnuZQGC3PwAAAD9OAAAAAAAAAAHLAQAAcgEAACJ3J1UV1Nw/tHHG5zuntz8AAAA/bQAAAAAAAAABzAEAAHIBAACM70XpcbXcPyzv6465yrc/AAAAP20AAAAAAAAAAc0BAAByAQAA+mdkfc6W3D/2aipQ4AW4PwAAAD99AAAAAAAAAAHOAQAAcgEAALKr1a+4etw/bOhP910puD8AAAA/fQAAAAAAAAABzwEAAHIBAAAcJPRDFVzcPzRkjriEZLg/AAAAP4wAAAAAAAAAAdABAAByAQAAPNG/OeQ63D9c45pFWXC4PwAAAD+MAAAAAAAAAAHRAQAAcgEAAKhJ3s1AHNw/St7lk1S3uD8AAAA/nAAAAAAAAAAB0gEAAHIBAADI9qnDD/vbP8RbCzvS2rg/AAAAP5wAAAAAAAAAAdMBAAByAQAAmtgiG1HX2z882TDiT/64PwAAAD+7AAAAAAAAAAHUAQAAcgEAANIj9jV3rts/8k+68XGAuT8AAAA/uwAAAAAAAAAB1QEAAHIBAADy0MErRo3bPzJJHloW37k/AAAAP8sAAAAAAAAAAdYBAAByAQAAEn6NIRVs2z9yQoLCuj26PwAAAD/LAAAAAAAAAAHXAQAAcgEAABaNUfKMUts/OL7Ag+F4uj8AAAA/2wAAAAAAAAAB2AEAAHIBAAA2Oh3oWzHbPyq5C9Lcv7o/AAAAP9sAAAAAAAAAAdkBAAByAQAAoLI7fLgS2z9CM2OtrBK7PwAAAD/6AAAAAAAAAAHaAQAAcgEAANr9Dpfe6do/CK+hbtNNuz8AAAA/+gAAAAAAAAAB2wEAAHIBAACu34fuH8baPyAp+UmjoLs/AAAAP/oAAAAAAAAAAdwBAAByAQAAml8Ia7ia2j8QJESYnue7PwAAAD8JAQAAAAAAAAHdAQAAcgEAANSq24Xecdo/1p+CWcUivD8AAAA/CQEAAAAAAAAB3gEAAHIBAABGMr7qsjnaPxiZ5sFpgbw/AAAAPykBAAAAAAAAAd8BAAByAQAATlBGjKIG2j9+EVe34uu8PwAAAD8pAQAAAAAAAAHgAQAAcgEAAKI5Icwf1tk/XgftU9l5vT8AAAA/KQEAAAAAAAAB4QEAAHIBAAAOsj9gfLfZP2Z8j32kE74/AAAAP0gBAAAAAAAAAeIBAAByAQAA/DHA3BSM2T8c8xiNxpW+PwAAAD9IAQAAAAAAAAHjAQAAcgEAAJ7m7bofXtk/JGi7tpEvvz8AAAA/SAEAAAAAAAAB5AEAAHIBAADCon2BZiPZP9reRMazsb8/AAAAP2cBAAAAAAAAAeUBAAByAQAAfvWyhMjt2D8ObFQXLAjAPwAAAD9nAQAAAAAAAAHmAQAAcgEAADpI6IcquNg/aicZHz1JwD8AAAA/ZwEAAAAAAAAB5wEAAHIBAACqz8rs/n/YP4ChcPoMnMA/AAAAP3cBAAAAAAAAAegBAAByAQAA/rilLHxP2D9xnLtICOPAPwAAAD93AQAAAAAAAAHpAQAAcgEAAFSigGz5Htg/iBYTJNg1wT8AAAA/lgEAAAAAAAAB6gEAAHIBAABawAgO6evXPzPQ8EWSjsE/AAAAP5YBAAAAAAAAAesBAAByAQAAGhM+EUu21z9zyVSuNu3BPwAAAD+WAQAAAAAAAAHsAQAAcgEAADzPzdeRe9c/9wMmQxw6wj8AAAA/tQEAAAAAAAAB7QEAAHIBAABgi12e2EDXP6O9A2XWksI/AAAAP7UBAAAAAAAAAe4BAAByAQAAHN6SoToL1z929u0TZffCPwAAAD+1AQAAAAAAAAHvAQAAcgEAAHDHbeG32tY/jHBF7zRKwz8AAAA/1QEAAAAAAAAB8AEAAHIBAABeR+5dUK/WP/ToteSttMM/AAAAP9UBAAAAAAAAAfEBAAByAQAAzs7QwiR31j94I4d5kwHEPwAAAD/kAQAAAAAAAAHyAQAAcgEAAIwhBsaGQdY/kJ3eVGNUxD8AAAA/5AEAAAAAAAAB8wEAAHIBAABIdDvJ6AvWP+tYo1x0lcQ/AAAAP/QBAAAAAAAAAfQBAAByAQAATpLDatjY1T/dU+6qb9zEPwAAAD/0AQAAAAAAAAH1AQAAcgEAAFqwSwzIpdU/X46/P1UpxT8AAAA/AwIAAAAAAAAB9gEAAHIBAAAwoYg0gWjVP4LFwgiNpcU/AAAAPwMCAAAAAAAAAfcBAAByAQAAUl0Y+8ct1T9+fblE8BXGPwAAAD8jAgAAAAAAAAH4AQAAcgEAAMLk+l+c9dQ/ezWwgFOGxj8AAAA/IwIAAAAAAAAB+QEAAHIBAACa1TeIVbjUP3Xtpry29sY/AAAAPzICAAAAAAAAAfoBAAByAQAAcMZ0sA571D9ypZ34GWfHPwAAAD8yAgAAAAAAAAH7AQAAcgEAAPzrXjo6O9Q/RN6Hp6jLxz8AAAA/QgIAAAAAAAAB/AEAAHIBAAAIGausoe7TP4PX6w9NKsg/AAAAP0ICAAAAAAAAAf0BAAByAQAA4Ano1Fqx0z/rT1wFxpTIPwAAAD9hAgAAAAAAAAH+AQAAcgEAAALGd5uhdtM/lgk6J4DtyD8AAAA/YQIAAAAAAAAB/wEAAHIBAADAGK2eA0HTP5LBMGPjXck/AAAAP2ECAAAAAAAAAQACAAByAQAAfGvioWUL0z+MeSefRs7JPwAAAD9xAgAAAAAAAAEBAgAAcgEAADi+F6XH1dI/HXGkIZREyj8AAAA/cQIAAAAAAAABAgIAAHIBAAB2GK+QZZPSPyXmRktf3so/AAAAP5ACAAAAAAAAAQMCAAByAQAAzAGK0OJi0j9vnFaha2bLPwAAAD+QAgAAAAAAAAEEAgAAcgEAAMwBitDiYtI/b5xWoWtmyz8AAAA/oAIAAAAAAAABBQIAAHIBAADMAYrQ4mLSP2+cVqFrZss/AAAAP6ACAAAAAAAAAQYCAAByAQAAzAGK0OJi0j9vnFaha2bLPwAAAD+gAgAAAAAAAAEHAgAAcgEAACRDdRauiN4//XjIbOfTwj8AAAA/AAAAAAAAAAABCAIAAHIBAADuBmbM/5fePyTdZJtNWsQ/AAAAPxAAAAAAAAAAAQkCAAByAQAAPNK4ao2a3j8F0/o3ROjEPwAAAD8QAAAAAAAAAAEKAgAAcgEAADzSuGqNmt4/dQgXGyV8xT8AAAA/LwAAAAAAAAABCwIAAHIBAADuBmbM/5feP4k6ZTJYP8Y/AAAAPy8AAAAAAAAAAQwCAAByAQAAiJ0LCRud3j9ZK0YdShTHPwAAAD8vAAAAAAAAAAENAgAAcgEAAIidCwkbnd4/sJ4BYb7Fxz8AAAA/TwAAAAAAAAABDgIAAHIBAADuBmbM/5fePxYXclY3MMg/AAAAP08AAAAAAAAAAQ8CAAByAQAACKVt8VaQ3j/gkrAXXmvIPwAAAD9PAAAAAAAAAAEQAgAAcgEAANh3Ingght4/gI/iS7CayD8AAAA/XgAAAAAAAAABEQIAAHIBAAAkQ3UWrojeP5YJOieA7cg/AAAAP14AAAAAAAAAARICAAByAQAAQOF8OwWB3j/lB1NBKQXJPwAAAD99AAAAAAAAAAETAgAAcgEAAEDhfDsFgd4/5QdTQSkFyT8AAAA/fQAAAAAAAAABFAIAAHIBAABA4Xw7BYHeP+UHU0EpBck/AAAAP30AAAAAAAAAARUCAAByAQAAQOF8OwWB3j/lB1NBKQXJPwAAAD99AAAAAAAAAAEWAgAAcgEAAOm0K+yof+A/pGwRNjfutz8AAAA/AAAAAAAAAAABFwIAAHIBAADptCvsqH/gP6RsETY37rc/AAAAPx8AAAAAAAAAARgCAAByAQAA6bQr7Kh/4D+kbBE2N+63PwAAAD8fAAAAAAAAAAEZAgAAcgEAAOm0K+yof+A/pGwRNjfutz8AAAA/HwAAAAAAAAABGgIAAHIBAADptCvsqH/gP6RsETY37rc/AAAAPz8AAAAAAAAAARsCAAByAQAA6bQr7Kh/4D+kbBE2N+63PwAAAD8/AAAAAAAAAAEcAgAAcgEAAIwLkep3muA/Qk7TCxuYuT8AAAA/PwAAAAAAAAABHQIAAHIBAACjmtQ+V6zgP+q/p2k4Ybo/AAAAP14AAAAAAAAAAR4CAAByAQAAE8Tuw++84D+QMXzHVSq7PwAAAD9eAAAAAAAAAAEfAgAAcgEAANC4W+cV0OA/Jp6bc246vD8AAAA/bgAAAAAAAAABIAIAAHIBAAC/2hOEcu3gP5wAUbx92L0/AAAAP24AAAAAAAAAASECAAByAQAAN8Ttyr4T4T9iYR8fNo6/PwAAAD99AAAAAAAAAAEiAgAAcgEAAOPaEotBROE/7GHqsyKWwD8AAAA/fQAAAAAAAAABIwIAAHIBAACpjz9wG23hP7tSy54Ua8E/AAAAP40AAAAAAAAAASQCAAByAQAAfBPw5yCS4T+ywrgW20vCPwAAAD+NAAAAAAAAAAElAgAAcgEAAE+XoF8mt+E/WjSNdPgUwz8AAAA/rAAAAAAAAAABJgIAAHIBAAAIfUmy1OPhP7KnSLhsxsM/AAAAP6wAAAAAAAAAAScCAAByAQAAZsgb1MkR4j9023219nHEPwAAAD+sAAAAAAAAAAEoAgAAcgEAAMUT7vW+P+I/y045+WojxT8AAAA/ywAAAAAAAAABKQIAAHIBAACZl55txGTiP/tC6K8KycU/AAAAP8sAAAAAAAAAASoCAAByAQAA6hPt/I2W4j9QtqPzfnrGPwAAAD/LAAAAAAAAAAErAgAAcgEAAEhfvx6DxOI/O2nlfd0xxz8AAAA/6wAAAAAAAAABLAIAAHIBAACZ2w2uTPbiP0Teh6eoy8c/AAAAP+sAAAAAAAAAAS0CAAByAQAAIJRrh8QY4z9oFYtw4EfIPwAAAD/rAAAAAAAAAAEuAgAAcgEAAMLq0IWTM+M/H4wUgALKyD8AAAA/EgEAAAAAAAABLwIAAHIBAACMrsE75ULjP8xF8qG8Isk/AAAAPxIBAAAAAAAAATACAAByAQAAvtsMtRtN4z+7QD3wt2nJPwAAAD8SAQAAAAAAAAExAgAAcgEAALAMiSLwUOM/Wj1vJAqZyT8AAAA/IQEAAAAAAAABMgIAAHIBAACwDIki8FDjP4x5J59Gzsk/AAAAPyEBAAAAAAAAATMCAAByAQAAsAyJIvBQ4z9JOLpyBeDJPwAAAD9BAQAAAAAAAAE0AgAAcgEAAPQXHP/JPeM/PXsOhZ22yT8AAAA/QQEAAAAAAAABNQIAAHIBAABE8jJuzybjP/PE/i6RLsk/AAAAP0EBAAAAAAAAATYCAAByAQAARPIybs8m4z/zxP4ukS7JPwAAAD9QAQAAAAAAAAE3AgAAcgEAAETyMm7PJuM/88T+LpEuyT8AAAA/UAEAAAAAAAABOAIAAHIBAABE8jJuzybjP/PE/i6RLsk/AAAAP1ABAAAAAAAAATkCAAByAQAAjAuR6nea4D8M5YErsFi4PwAAAD8AAAAAAAAAAAE6AgAAcgEAAIwLkep3muA/DOWBK7BYuD8AAAA/HwAAAAAAAAABOwIAAHIBAACMC5Hqd5rgPwzlgSuwWLg/AAAAPx8AAAAAAAAAATwCAAByAQAAlctQrCuw4D9K3uWTVLe4PwAAAD8vAAAAAAAAAAE9AgAAcgEAAG1exfSou+A/xFsLO9LauD8AAAA/LwAAAAAAAAABPgIAAHIBAAD4JeeemMTgP1JTiL0fUbk/AAAAP04AAAAAAAAAAT8CAAByAQAAD7Uq83fW4D+UTOwlxK+5PwAAAD9OAAAAAAAAAAFAAgAAcgEAAKI8DF8b9eA/+sRcGz0auj8AAAA/TgAAAAAAAAABQQIAAHIBAAAdJualZxvhP7Q75ipfnLo/AAAAP24AAAAAAAAAAUICAAByAQAAIdfhlqNK4T9YrbqIfGW7PwAAAD9uAAAAAAAAAAFDAgAAcgEAAI3xN0vEdOE/8BnaNJV1vD8AAAA/bgAAAAAAAAABRAIAAHIBAACfcbfOK6DhPyaDKxUAtb0/AAAAP30AAAAAAAAAAUUCAAByAQAA5B6Cy8nV4T+670rBGMW+PwAAAD99AAAAAAAAAAFGAgAAcgEAAKTE6t8rGOI/Bl5RU4i9vz8AAAA/kQAAAAAAAAABRwIAAHIBAADbojFKnlHiP5GmJawRVcA/AAAAP5EAAAAAAAAAAUgCAAByAQAA6hPt/I2W4j/5Hpahir/APwAAAD+hAAAAAAAAAAFJAgAAcgEAAARULEKp1+I/sJUfsaxBwT8AAAA/oQAAAAAAAAABSgIAAHIBAADil5x7YhLjPz+NnDP6t8E/AAAAP7EAAAAAAAAAAUsCAAByAQAA/NfbwH1T4z9ixJ/8MTTCPwAAAD+xAAAAAAAAAAFMAgAAcgEAAFcU6hH7muM/8rscf3+qwj8AAAA/0AAAAAAAAAABTQIAAHIBAAAlida4iNnjP551+qA5A8M/AAAAP9AAAAAAAAAAAU4CAAByAQAAT5iZkM8W5D9yruRPyGfDPwAAAD/QAAAAAAAAAAFPAgAAcgEAADmrjVy0TeQ/sqdIuGzGwz8AAAA/7wAAAAAAAAABUAIAAHIBAADJI6v334XkP8ghoJM8GcQ/AAAAP+8AAAAAAAAAAVECAAByAQAA/wHyYVK/5D8IGwT84HfEPwAAAD/vAAAAAAAAAAFSAgAAcgEAABpCMadtAOU/tdThHZvQxD8AAAA/DgEAAAAAAAABUwIAAHIBAAA2gnDsiEHlP9YL5ebSTMU/AAAAPw4BAAAAAAAAAVQCAAByAQAAIJVkuG145T8jwvQ839TFPwAAAD8OAQAAAAAAAAFVAgAAcgEAAAqoWIRSr+U/Rfn3BRdRxj8AAAA/HgEAAAAAAAABVgIAAHIBAABOVSOB8OTlP3Xtpry29sY/AAAAPx4BAAAAAAAAAVcCAAByAQAAkgLufY4a5j9ypZ34GWfHPwAAAD89AQAAAAAAAAFYAgAAcgEAAMngNOgAVOY/bF2UNH3Xxz8AAAA/PQEAAAAAAAABWQIAAHIBAABZWVKDLIzmP2gVi3DgR8g/AAAAPz0BAAAAAAAAAVoCAAByAQAA6NFvHljE5j/2DAjzLb7IPwAAAD9dAQAAAAAAAAFbAgAAcgEAAK6GnAMy7eY/OAZsW9IcyT8AAAA/XQEAAAAAAAABXAIAAHIBAADoc6c+HA3nP06Awzaib8k/AAAAP10BAAAAAAAAAV0CAAByAQAA5GTjbaQm5z89ew6FnbbJPwAAAD9sAQAAAAAAAAFeAgAAcgEAAO0koy9YPOc/cLfG/9nryT8AAAA/bAEAAAAAAAABXwIAAHIBAABdTr208EznP1f1ZWBtCco/AAAAP4sBAAAAAAAAAWACAAByAQAAXU69tPBM5z9X9WVgbQnKPwAAAD+LAQAAAAAAAAFhAgAAcgEAALv3V7YhMuc/ToDDNqJvyT8AAAA/mwEAAAAAAAABYgIAAHIBAAC791e2ITLnP06Awzaib8k/AAAAP5sBAAAAAAAAAWMCAAByAQAAu/dXtiEy5z9OgMM2om/JPwAAAD+bAQAAAAAAAAFkAgAAcgEAALv3V7YhMuc/ToDDNqJvyT8AAAA/qwEAAAAAAAABZQIAAHIBAACVbYjM7/jgPxzG5M40CLM/AAAAPwAAAAAAAAAAAWYCAAByAQAAlW2IzO/44D8cxuTONAizPwAAAD8QAAAAAAAAAAFnAgAAcgEAAJVtiMzv+OA/HMbkzjQIsz8AAAA/EAAAAAAAAAABaAIAAHIBAAAdJualZxvhPzJAPKoEW7M/AAAAPy8AAAAAAAAAAWkCAAByAQAAjU8AKwAs4T9av0g32WazPwAAAD8vAAAAAAAAAAFqAgAAcgEAAJYPwOyzQeE/mrisn33Fsz8AAAA/LwAAAAAAAAABawIAAHIBAADey066yV3hPwAxHZX2L7Q/AAAAPz8AAAAAAAAAAWwCAAByAQAAze0GVyZ74T/wK2jj8Xa0PwAAAD9PAAAAAAAAAAFtAgAAcgEAAK1AO2FXnOE/+KAKDb0QtT8AAAA/TwAAAAAAAAABbgIAAHIBAADNjz536sPhPwAWrTaIqrU/AAAAP24AAAAAAAAAAW8CAAByAQAAhHXnyZjw4T+ACHUH0We2PwAAAD9uAAAAAAAAAAFwAgAAcgEAAOTAueuNHuI/DgDyiR7etj8AAAA/bgAAAAAAAAABcQIAAHIBAABQ2w+grkjiP3Z4Yn+XSLc/AAAAP30AAAAAAAAAAXICAAByAQAAVYwLkep34j9Ubvgbjta3PwAAAD99AAAAAAAAAAFzAgAAcgEAAD+f/1zPruI/XOOaRVlwuD8AAAA/nQAAAAAAAAABdAIAAHIBAACDTMpZbeTiPxRaJFV78rg/AAAAP50AAAAAAAAAAXUCAAByAQAAIJRrh8QY4z9qzd+Y76O5PwAAAD+dAAAAAAAAAAF2AgAAcgEAAHIQuhaOSuM/gkc3dL/2uT8AAAA/vAAAAAAAAAABdwIAAHIBAAABidexuYLjPxA/tPYMbbo/AAAAP7wAAAAAAAAAAXgCAAByAQAA3sxH63K94z8YtFYg2Aa7PwAAAD+8AAAAAAAAAAF5AgAAcgEAAFOnXWFH/eM/NqNQJXPzuz8AAAA/2wAAAAAAAAABegIAAHIBAAB7tiA5jjrkP+AUJYOQvLw/AAAAP9sAAAAAAAAAAXsCAAByAQAA8pA2r2J65D82iODGBG69PwAAAD/bAAAAAAAAAAF8AgAAcgEAAI7Y19y5ruQ/FH52Y/v7vT8AAAA/6wAAAAAAAAABfQIAAHIBAADThaLZV+TkP+RuV07t0L4/AAAAP+sAAAAAAAAAAX4CAAByAQAAvZiWpTwb5T+c5eBdD1O/PwAAAD8KAQAAAAAAAAF/AgAAcgEAAIsNg0zKWeU/Lt1d4FzJvz8AAAA/CgEAAAAAAAABgAIAAHIBAAAA6JjCnpnlP11qbTHVH8A/AAAAPwoBAAAAAAAAAYECAAByAQAAdsKuOHPZ5T8m5qvy+1rAPwAAAD8pAQAAAAAAAAGCAgAAcgEAAFIGH3IsFOY/FOH2QPehwD8AAAA/KQEAAAAAAAABgwIAAHIBAACI5GXcnk3mP3Gcu0gI48A/AAAAPykBAAAAAAAAAYQCAAByAQAAZSjWFViI5j8Qme18WhLBPwAAAD9JAQAAAAAAAAGFAgAAcgEAAEFsRk8Rw+Y/2BQsPoFNwT8AAAA/SQEAAAAAAAABhgIAAHIBAACFGRFMr/jmPwtR5Li9gsE/AAAAP0kBAAAAAAAAAYcCAAByAQAAycbbSE0u5z/JD3eMfJTBPwAAAD9oAQAAAAAAAAGIAgAAcgEAAM531zmJXec/hM4JYDumwT8AAAA/aAEAAAAAAAABiQIAAHIBAABsv3hn4JHnP9TMInrkvcE/AAAAP2gBAAAAAAAAAYoCAAByAQAAvjvH9qnD5z/fic5nTOfBPwAAAD93AQAAAAAAAAGLAgAAcgEAAD/lYP+p/+c/7EZ6VbQQwj8AAAA/dwEAAAAAAAABjAIAAHIBAABbJaBExUDoP7LCuBbbS8I/AAAAP5cBAAAAAAAAAY0CAAByAQAAdmXfieCB6D+jvQNl1pLCPwAAAD+XAQAAAAAAAAGOAgAAcgEAAJKlHs/7wug/Qro1mSjCwj8AAAA/lwEAAAAAAAABjwIAAHIBAAAHgDRF0ALpP3b27RNl98I/AAAAP7UBAAAAAAAAAZACAAByAQAAiinOTdA+6T89cizVizLDPwAAAD+1AQAAAAAAAAGRAgAAcgEAALQ4kSUXfOk/waz9aXF/wz8AAAA/tQEAAAAAAAABkgIAAHIBAABQgDJTbrDpP/ToteSttMM/AAAAP9QBAAAAAAAAAZMCAAByAQAAlS39Twzm6T8BpmHSFd7DPwAAAD/UAQAAAAAAAAGUAgAAcgEAAD9EIhCPFuo/5eMAM6n7wz8AAAA/1AEAAAAAAAABlQIAAHIBAACdj/QxhETqPzTiGU1SE8Q/AAAAP+QBAAAAAAAAAZYCAAByAQAA+9rGU3ly6j9Bn8U6ujzEPwAAAD/kAQAAAAAAAAGXAgAAcgEAAJkiaIHQpuo/CBsE/OB3xD8AAAA/AwIAAAAAAAABmAIAAHIBAACRBODf4NnqPxPYr+lIocQ/AAAAPwMCAAAAAAAAAZkCAAByAQAA1bGq3H4P6z9j1sgD8rjEPwAAAD8DAgAAAAAAAAGaAgAAcgEAAMuTIjuPQus/wJGNCwP6xD8AAAA/IgIAAAAAAAABmwIAAHIBAADRRB4sy3HrP1+Ovz9VKcU/AAAAPyICAAAAAAAAAZwCAAByAQAA8ZMhQl6Z6z//ivFzp1jFPwAAAD8iAgAAAAAAAAGdAgAAcgEAAB+yqOocves/xQYwNc6TxT8AAAA/QgIAAAAAAAABngIAAHIBAACxOYpWwNvrP9+AhxCe5sU/AAAAP0ICAAAAAAAAAZ8CAAByAQAAB8WctgH06z+m/MXRxCHGPwAAAD9CAgAAAAAAAAGgAgAAcgEAAMW5CdonB+w/bXgEk+tcxj8AAAA/UQIAAAAAAAABoQIAAHIBAAA14yNfwBfsP3s1sIBThsY/AAAAP1ECAAAAAAAAAaICAAByAQAAs9vBdoQk7D97NbCAU4bGPwAAAD9wAgAAAAAAAAGjAgAAcgEAAKcMPuRYKOw/8rLVJ9Gpxj8AAAA/cAIAAAAAAAABpAIAAHIBAACXPbpRLSzsP4byW267r8Y/AAAAP3ACAAAAAAAAAaUCAAByAQAAwapFCbAg7D8AuIrZ1WLGPwAAAD9wAgAAAAAAAAGmAgAAcgEAAMGqRQmwIOw/ALiK2dVixj8AAAA/kAIAAAAAAAABpwIAAHIBAADBqkUJsCDsPwC4itnVYsY/AAAAP5ACAAAAAAAAAagCAAByAQAAwapFCbAg7D8AuIrZ1WLGPwAAAD+QAgAAAAAAAAGpAgAAcgEAABRF/u1fQtE/ylcbqXynyz8AAAA/AAAAAAAAAAABqgIAAHIBAAAURf7tX0LRP8pXG6l8p8s/AAAAPx8AAAAAAAAAAasCAAByAQAAai7ZLd0R0T8z0Iue9RHMPwAAAD8fAAAAAAAAAAGsAgAAcgEAAKZ5rEgD6dA/BQl2TYR2zD8AAAA/HwAAAAAAAAABrQIAAHIBAAAQ8srcX8rQP7LCU28+z8w/AAAAPy4AAAAAAAAAAa4CAAByAQAArpc06vK10D9oOd1+YFHNPwAAAD8uAAAAAAAAAAGvAgAAcgEAAJgI8ZUTpNA/SC9zG1ffzT8AAAA/TgAAAAAAAAABsAIAAHIBAADo4gcFGY3QP1KkFUUiec4/AAAAP04AAAAAAAAAAbECAAByAQAA7PHL1ZBz0D9+mMT7wR7PPwAAAD9OAAAAAAAAAAGyAgAAcgEAAPAAkKYIWtA/os/HxPmazz8AAAA/bQAAAAAAAAABswIAAHIBAACOpvmzm0XQP+DIKy2e+c8/AAAAP20AAAAAAAAAAbQCAAByAQAAXHmuOmU70D+LAvJTbRfQPwAAAD9tAAAAAAAAAAG1AgAAcgEAAHYXtl+8M9A/EeHHSiEs0D8AAAA/fQAAAAAAAAABtgIAAHIBAAB2F7ZfvDPQPyr/I4i/RtA/AAAAP30AAAAAAAAAAbcCAAByAQAAEK5bnNc40D/mvbZbfljQPwAAAD+cAAAAAAAAAAG4AgAAcgEAAPQPVHeAQNA/Qx2AxV1h0D8AAAA/nAAAAAAAAAABuQIAAHIBAAAmPZ/wtkrQPw49w+hSZNA/AAAAP5wAAAAAAAAAAboCAAByAQAAVmrqae1U0D+ifEkvPWrQPwAAAD+7AAAAAAAAAAG7AgAAcgEAAOzxy9WQc9A/lRuZ3wZ50D8AAAA/uwAAAAAAAAABvAIAAHIBAAA0rlqjpo/QP1873AL8e9A/AAAAP7sAAAAAAAAAAb0CAAByAQAAFgGPrdew0D8pWx8m8X7QPwAAAD/aAAAAAAAAAAG+AgAAcgEAAF69HXvtzNA/Gvpu1rqN0D8AAAA/2gAAAAAAAAABvwIAAHIBAADyRP/mkOvQP3lZOECaltA/AAAAP9oAAAAAAAAAAcACAAByAQAAIGOGj08P0T8a+m7Wuo3QPwAAAD/6AAAAAAAAAAHBAgAAcgEAAOQXs3QpONE/vJqlbNuE0D8AAAA/+gAAAAAAAAABwgIAAHIBAABCY4WWHmbRPylbHybxftA/AAAAP/oAAAAAAAAAAcMCAAByAQAAvExf3WqM0T9tnIxSMm3QPwAAAD8JAQAAAAAAAAHEAgAAcgEAAIIBjMJEtdE/onxJLz1q0D8AAAA/CQEAAAAAAAABxQIAAHIBAAB+8sfxzM7RP7Dd+X5zW9A/AAAAPygBAAAAAAAAAcYCAAByAQAAeuMDIVXo0T+w3fl+c1vQPwAAAD8oAQAAAAAAAAHHAgAAcgEAAESn9Nam99E/HJ5zOIlV0D8AAAA/KAEAAAAAAAAByAIAAHIBAABaNjgrhgnSP1N+MBWUUtA/AAAAP0cBAAAAAAAAAckCAAByAQAAqAGLyRMM0j8q/yOIv0bQPwAAAD9HAQAAAAAAAAHKAgAAcgEAAPTM3WehDtI/Yd/gZMpD0D8AAAA/RwEAAAAAAAABywIAAHIBAACMY4OkvBPSPzhg1Nf1N9A/AAAAP1YBAAAAAAAAAcwCAAByAQAAQJgwBi8R0j8R4cdKISzQPwAAAD9WAQAAAAAAAAHNAgAAcgEAAHLFe39lG9I/iwLyU20X0D8AAAA/dgEAAAAAAAABzgIAAHIBAACk8sb4myXSP2SD5caYC9A/AAAAP3YBAAAAAAAAAc8CAAByAQAApPLG+Jsl0j+SyhIT9eHPPwAAAD+FAQAAAAAAAAHQAgAAcgEAAKTyxvibJdI/ksoSE/Xhzz8AAAA/hQEAAAAAAAAB0QIAAHIBAACk8sb4myXSP5LKEhP14c8/AAAAP5UBAAAAAAAAAdICAAByAQAApPLG+Jsl0j+SyhIT9eHPPwAAAD+VAQAAAAAAAAHTAgAAcgEAAPzqZQmR29E/lNNZaqPiyz8AAAA/AAAAAAAAAAAB1AIAAHIBAAD86mUJkdvRP5TTWWqj4ss/AAAAPx8AAAAAAAAAAdUCAAByAQAA/OplCZHb0T+U01lqo+LLPwAAAD8fAAAAAAAAAAHWAgAAcgEAANTbojFKntE/W0+YK8odzD8AAAA/HwAAAAAAAAAB1wIAAHIBAABwgQw/3YnRP6tNsUVzNcw/AAAAPz8AAAAAAAAAAdgCAAByAQAADid2THB10T+Ni1CmBlPMPwAAAD8/AAAAAAAAAAHZAgAAcgEAAJAu2DSsaNE/SUrjecVkzD8AAAA/PwAAAAAAAAAB2gIAAHIBAABeAY27dV7RP+tGFa4XlMw/AAAAP04AAAAAAAAAAdsCAAByAQAAEjY6Hehb0T+ywlNvPs/MPwAAAD9OAAAAAAAAAAHcAgAAcgEAAHqflODMVtE/1PlWOHZLzT8AAAA/bgAAAAAAAAAB3QIAAHIBAABeAY27dV7RP3Cuf6gr680/AAAAP24AAAAAAAAAAd4CAAByAQAAKMV9ccdt0T8y4rSltZbOPwAAAD99AAAAAAAAAAHfAgAAcgEAAPKIbicZfdE/6lg+tdcYzz8AAAA/fQAAAAAAAAAB4AIAAHIBAAC8TF/daozRPw6QQX4Plc8/AAAAP40AAAAAAAAAAeECAAByAQAAIKf1z9eg0T/3wmsNgxHQPwAAAD+NAAAAAAAAAAHiAgAAcgEAADg2OSS3stE/onxJLz1q0D8AAAA/rAAAAAAAAAAB4wIAAHIBAACakM8WJMfRP6uV8LrWy9A/AAAAP6wAAAAAAAAAAeQCAAByAQAAGIltLujT0T9/ztppZTDRPwAAAD+sAAAAAAAAAAHlAgAAcgEAAEi2uKce3tE/zSjvIUCA0T8AAAA/vAAAAAAAAAAB5gIAAHIBAAAsGLGCx+XRPyrksylRwdE/AAAAP7wAAAAAAAAAAecCAAByAQAAEnqpXXDt0T9cIGykjfbRPwAAAD/bAAAAAAAAAAHoAgAAcgEAAPjboTgZ9dE/JZyqZbQx0j8AAAA/2wAAAAAAAAAB6QIAAHIBAACSckd1NPrRP1jYYuDwZtI/AAAAP+sAAAAAAAAAAeoCAAByAQAAwp+S7moE0j+2NyxK0G/SPwAAAD/rAAAAAAAAAAHrAgAAcgEAAMKfku5qBNI/tjcsStBv0j8AAAA/6wAAAAAAAAAB7AIAAHIBAADCn5LuagTSP7Y3LErQb9I/AAAAP/oAAAAAAAAAAe0CAAByAQAAwp+S7moE0j+2NyxK0G/SPwAAAD/6AAAAAAAAAAHuAgAAcgEAAF6OSDHUX94/HXGkIZREyj8AAAA/AAAAAAAAAAAB7wIAAHIBAABejkgx1F/ePx1xpCGURMo/AAAAPx8AAAAAAAAAAfACAAByAQAAXo5IMdRf3j8dcaQhlETKPwAAAD8fAAAAAAAAAAHxAgAAcgEAADzSuGqNmt4/WCL/xZsTyz8AAAA/HwAAAAAAAAAB8gIAAHIBAAA2w/SZFbTePyCePYfCTss/AAAAPz4AAAAAAAAAAfMCAAByAQAA5ujdKhDL3j+i2A4cqJvLPwAAAD8+AAAAAAAAAAH0AgAAcgEAAGLhe0LU194/RNVAUPrKyz8AAAA/PgAAAAAAAAAB9QIAAHIBAABi4XtC1NfeP5+QBVgLDMw/AAAAP14AAAAAAAAAAfYCAAByAQAAGhYppEbV3j/SzL3SR0HMPwAAAD9eAAAAAAAAAAH3AgAAcgEAALa7krHZwN4/LIiC2liCzD8AAAA/XgAAAAAAAAAB+AIAAHIBAABSYfy+bKzePx6DzShUycw/AAAAP30AAAAAAAAAAfkCAAByAQAACKVt8VaQ3j9dfDGR+CfNPwAAAD99AAAAAAAAAAH6AgAAcgEAAA60McLOdt4/ujf2mAlpzT8AAAA/fQAAAAAAAAAB+wIAAHIBAACsWZvPYWLePz5yxy3vtc0/AAAAP5wAAAAAAAAAAfwCAAByAQAA4pWqGRBT3j9IL3MbV9/NPwAAAD+cAAAAAAAAAAH9AgAAcgEAAH47FCejPt4/wKyYwtQCzj8AAAA/nAAAAAAAAAAB/gIAAHIBAAACQ3YP3zHePzgqvmlSJs4/AAAAP6wAAAAAAAAAAf8CAAByAQAAZqzQ0sMs3j+GKNeD+z3OPwAAAD+sAAAAAAAAAAEAAwAAcgEAAGas0NLDLN4/hijXg/s9zj8AAAA/uwAAAAAAAAABAQMAAHIBAABmrNDSwyzeP4Yo14P7Pc4/AAAAP8sAAAAAAAAAAQIDAAByAQAAZqzQ0sMs3j+GKNeD+z3OPwAAAD/LAAAAAAAAAAEDAwAAcgEAAGas0NLDLN4/hijXg/s9zj8AAAA/ywAAAAAAAAABBAMAAHIBAABmrNDSwyzeP4Yo14P7Pc4/AAAAP8sAAAAAAAAAAQUDAAByAQAAkruTqgpq3j+McOBHmM3NPwAAAD/qAAAAAAAAAAEGAwAAcgEAAL7ZGlPJjd4/qjJB5wSwzT8AAAA/CgEAAAAAAAABBwMAAHIBAAAGlqkg36neP1o0KM1bmM0/AAAAPwoBAAAAAAAAAQgDAAByAQAA5ujdKhDL3j/G9KGGcZLNPwAAAD8KAQAAAAAAAAEJAwAAcgEAAGDSt3Fc8d4/dvaIbMh6zT8AAAA/GQEAAAAAAAABCgMAAHIBAABAJex7jRLfP+5zrhNGns0/AAAAPxkBAAAAAAAAAQsDAAByAQAAVKVr//Q93z/4MFoBrsfNPwAAAD83AQAAAAAAAAEMAwAAcgEAAIDD8qezYd8/6CulT6kOzj8AAAA/NwEAAAAAAAABDQMAAHIBAAAy6ds4rnjfP1KkFUUiec4/AAAAPzcBAAAAAAAAAQ4DAAByAQAAFkvUE1eA3z/6XfNm3NHOPwAAAD9XAQAAAAAAAAEPAwAAcgEAABZL1BNXgN8/+BXqoj9Czz8AAAA/VwEAAAAAAAABEAMAAHIBAABKh+NdBXHfP6LPx8T5ms8/AAAAP1cBAAAAAAAAAREDAAByAQAATpanLn1X3z/QQ1+ArgXQPwAAAD92AQAAAAAAAAESAwAAcgEAANaszecwMd8/zJ9aHuA90D8AAAA/dgEAAAAAAAABEwMAAHIBAABGNLBMBfneP/N6YknmgdA/AAAAP3YBAAAAAAAAARQDAAByAQAATlI47vTF3j+Sd5R9OLHQPwAAAD+VAQAAAAAAAAEVAwAAcgEAAKI7Ey5yld4/CfW5JLbU0D8AAAA/lQEAAAAAAAABFgMAAHIBAACsWZvPYWLePyQTFmJU79A/AAAAP5UBAAAAAAAAARcDAAByAQAAHOF9NDYq3j/f0ag1EwHRPwAAAD+0AQAAAAAAAAEYAwAAcgEAAIxoYJkK8t0/39GoNRMB0T8AAAA/tAEAAAAAAAABGQMAAHIBAABGu5WcbLzdP+8yWYVJ8tA/AAAAP7QBAAAAAAAAARoDAAByAQAAUNkdPlyJ3T9pVIOOld3QPwAAAD/EAQAAAAAAAAEbAwAAcgEAAD5Znrr0Xd0/4XWtl+HI0D8AAAA/xAEAAAAAAAABHAMAAHIBAAA+WZ669F3dP+F1rZfhyNA/AAAAP9QBAAAAAAAAAR0DAAByAQAAPlmeuvRd3T/hda2X4cjQPwAAAD/UAQAAAAAAAAEeAwAAcgEAAD5Znrr0Xd0/4XWtl+HI0D8AAAA/1AEAAAAAAAABHwMAAHIBAABwKhO2QXDiPzgqvmlSJs4/AAAAPwAAAAAAAAAAASADAAByAQAAcCoTtkFw4j84Kr5pUibOPwAAAD8fAAAAAAAAAAEhAwAAcgEAAHAqE7ZBcOI/OCq+aVImzj8AAAA/HwAAAAAAAAABIgMAAHIBAABwKhO2QXDiPzgqvmlSJs4/AAAAPx8AAAAAAAAAASMDAAByAQAAcCoTtkFw4j84Kr5pUibOPwAAAD8vAAAAAAAAAAEkAwAAcgEAAHAqE7ZBcOI/OCq+aVImzj8AAAA/LwAAAAAAAAABJQMAAHIBAABsG0/lyYniP1o0KM1bmM0/AAAAP04AAAAAAAAAASYDAAByAQAAj3kWzNSX4j/8eGPFSlfNPwAAAD9OAAAAAAAAAAEnAwAAcgEAAFo9B4Imp+I/DX4Yd08QzT8AAAA/TgAAAAAAAAABKAMAAHIBAAAkAfg3eLbiP5YA88/R7Mw/AAAAP20AAAAAAAAAASkDAAByAQAA4fVkW57J4j+ywlNvPs/MPwAAAD9tAAAAAAAAAAEqAwAAcgEAAN3moIom4+I/KUB5FrzyzD8AAAA/fQAAAAAAAAABKwMAAHIBAADY19y5rvziPylAeRa88sw/AAAAP30AAAAAAAAAASwDAAByAQAALWPvGfAU4z/m/gvqegTNPwAAAD+NAAAAAAAAAAEtAwAAcgEAAETyMm7PJuM/yTyrSg4izT8AAAA/jQAAAAAAAAABLgMAAHIBAABpUPpU2jTjP9T5Vjh2S80/AAAAP6wAAAAAAAAAAS8DAAByAQAAmX1FzhA/4z9Od3zf827NPwAAAD+sAAAAAAAAAAEwAwAAcgEAABd24+XUS+M/FPO6oBqqzT8AAAA/rAAAAAAAAAABMQMAAHIBAABXcrLxNlLjP5gtjDUA980/AAAAP8sAAAAAAAAAATIDAAByAQAASaMuXwtW4z9uZnbkjlvOPwAAAD/LAAAAAAAAAAEzAwAAcgEAAPzX28B9U+M/aB5tIPLLzj8AAAA/ywAAAAAAAAABNAMAAHIBAADLqpBHR0njP9CW3RVrNs8/AAAAP9sAAAAAAAAAATUDAAByAQAAtBtN82c34z+iz8fE+ZrPPwAAAD/bAAAAAAAAAAE2AwAAcgEAAJ2MCZ+IJeM/JAqZWd/nzz8AAAA/+gAAAAAAAAABNwMAAHIBAADil5x7YhLjP8HirjB4FNA/AAAAP/oAAAAAAAAAATgDAAByAQAAJKMvWDz/4j+Wv51B1UDQPwAAAD/6AAAAAAAAAAE5AwAAcgEAAGiuwjQW7OI/Dj3D6FJk0D8AAAA/GQEAAAAAAAABOgMAAHIBAAD2hKivfdviP4e66I/Qh9A/AAAAPxkBAAAAAAAAATsDAAByAQAAO5A7jFfI4j9bl9egLbTQPwAAAD8ZAQAAAAAAAAE8AwAAcgEAANc1pZnqs+I/aVSDjpXd0D8AAAA/KQEAAAAAAAABPQMAAHIBAAAcQTh2xKDiP2WwfizHFdE/AAAAPykBAAAAAAAAAT4DAAByAQAAUX1HwHKR4j87jW09JELRPwAAAD9IAQAAAAAAAAE/AwAAcgEAAMa1JRaDiOI/R0oZK4xr0T8AAAA/SAEAAAAAAAABQAMAAHIBAADGtSUWg4jiPwQJrP5KfdE/AAAAP1gBAAAAAAAAAUEDAAByAQAAxrUlFoOI4j/mRktf3prRPwAAAD9YAQAAAAAAAAFCAwAAcgEAAKoXHvErkOI/D8ZX7LKm0T8AAAA/ZwEAAAAAAAABQwMAAHIBAAAcQTh2xKDiP2wlIVaSr9E/AAAAP2cBAAAAAAAAAUQDAAByAQAAFjJ0pUy64j96htGlyKDRPwAAAD+HAQAAAAAAAAFFAwAAcgEAAENQ+00L3uI/sWaOgtOd0T8AAAA/hwEAAAAAAAABRgMAAHIBAADY19y5rvziPwQJrP5KfdE/AAAAP4cBAAAAAAAAAUcDAAByAQAAeS5CuH0X4z99KtYHl2jRPwAAAD+lAQAAAAAAAAFIAwAAcgEAAA62IyQhNuM/muw2pwNL0T8AAAA/pQEAAAAAAAABSQMAAHIBAADUalAJ+17jP5yQOwnSEtE/AAAAP6UBAAAAAAAAAUoDAAByAQAAJeeemMSQ4z80GMsTWajQPwAAAD/EAQAAAAAAAAFLAwAAcgEAACXnnpjEkOM/NBjLE1mo0D8AAAA/xAEAAAAAAAABTAMAAHIBAAAl556YxJDjPzQYyxNZqNA/AAAAP8QBAAAAAAAAAU0DAAByAQAAJeeemMSQ4z80GMsTWajQPwAAAD/EAQAAAAAAAAFOAwAAcgEAADY/+typD+c/D5mI1b2Vyz8AAAA/AAAAAAAAAAABTwMAAHIBAAA2P/rcqQ/nPw+ZiNW9lcs/AAAAPx8AAAAAAAAAAVADAAByAQAANj/63KkP5z8PmYjVvZXLPwAAAD8fAAAAAAAAAAFRAwAAcgEAADY/+typD+c/D5mI1b2Vyz8AAAA/HwAAAAAAAAABUgMAAHIBAAA2P/rcqQ/nPw+ZiNW9lcs/AAAAPz4AAAAAAAAAAVMDAAByAQAAszeY9G0c5z8+jTeMXTvMPwAAAD8+AAAAAAAAAAFUAwAAcgEAAPEzZwDQIuc/O0UuyMCrzD8AAAA/PgAAAAAAAAABVQMAAHIBAADWlV/beCrnP/x4Y8VKV80/AAAAP04AAAAAAAAAAVYDAAByAQAAVI798jw35z/KaUSwPCzOPwAAAD9eAAAAAAAAAAFXAwAAcgEAAHjsxNlHRec/qBfRiJYqzz8AAAA/XgAAAAAAAAABWAMAAHIBAAD25GLxC1LnP1UiNXdiGtA/AAAAP30AAAAAAAAAAVkDAAByAQAAKBKuakJc5z9bl9egLbTQPwAAAD99AAAAAAAAAAFaAwAAcgEAAHTdAAnQXuc/Se4djVoz0T8AAAA/fQAAAAAAAAABWwMAAHIBAADCqFOnXWHnP+ZGS1/emtE/AAAAP40AAAAAAAAAAVwDAAByAQAAstnPFDJl5z+hYdnQzuTRPwAAAD+NAAAAAAAAAAFdAwAAcgEAALLZzxQyZec/oWHZ0M7k0T8AAAA/rAAAAAAAAAABXgMAAHIBAACy2c8UMmXnP6Fh2dDO5NE/AAAAP6wAAAAAAAAAAV8DAAByAQAAstnPFDJl5z+hYdnQzuTRPwAAAD+sAAAAAAAAAAFgAwAAcgEAAC1n092Uk+w/u1utTibvxz8AAAA/AAAAAAAAAAABYQMAAHIBAAAtZ9PdlJPsP7tbrU4m78c/AAAAPx8AAAAAAAAAAWIDAAByAQAALWfT3ZST7D+7W61OJu/HPwAAAD8fAAAAAAAAAAFjAwAAcgEAAP9ITDXWb+w/CBK9pDJ3yD8AAAA/HwAAAAAAAAABZAMAAHIBAADpuQjh9l3sP/YMCPMtvsg/AAAAPz8AAAAAAAAAAWUDAAByAQAAH/YXK6VO7D++iEa0VPnIPwAAAD8/AAAAAAAAAAFmAwAAcgEAAK3M/aUMPuw/hwSFdXs0yT8AAAA/PwAAAAAAAAABZwMAAHIBAADlCA3wui7sP8b96N0fk8k/AAAAP14AAAAAAAAAAWgDAAByAQAAZxBv2PYh7D9+dHLtQRXKPwAAAD9eAAAAAAAAAAFpAwAAcgEAAIGudv1NGuw/kqbABHXYyj8AAAA/XgAAAAAAAAABagMAAHIBAABPgSuEFxDsPw+ZiNW9lcs/AAAAP24AAAAAAAAAAWsDAAByAQAAT4ErhBcQ7D+Ni1CmBlPMPwAAAD9uAAAAAAAAAAFsAwAAcgEAAEGyp/HrE+w/yTyrSg4izT8AAAA/jQAAAAAAAAABbQMAAHIBAACBrnb9TRrsP9xu+WFB5c0/AAAAP40AAAAAAAAAAW4DAAByAQAADXaYpz0j7D8y4rSltZbOPwAAAD+NAAAAAAAAAAFvAwAAcgEAAOUIDfC6Luw/FNhKQqwkzz8AAAA/mwAAAAAAAAABcAMAAHIBAAAXNlhp8TjsPzYPTgvkoM8/AAAAP5sAAAAAAAAAAXEDAAByAQAAH/YXK6VO7D/8iozMCtzPPwAAAD+bAAAAAAAAAAFyAwAAcgEAAINQrh0SY+w/0ENfgK4F0D8AAAA/qwAAAAAAAAABcwMAAHIBAAAzdpeuDHrsP5ljoqOjCNA/AAAAP6sAAAAAAAAAAXQDAAByAQAAhwGqDk6S7D92CLJziP/PPwAAAD/KAAAAAAAAAAF1AwAAcgEAAClYDw0drew//IqMzArczz8AAAA/ygAAAAAAAAABdgMAAHIBAADLrnQL7MfsP1LRrqpQg88/AAAAP9oAAAAAAAAAAXcDAAByAQAAbQXaCbvi7D9UGbhu7RLPPwAAAD/aAAAAAAAAAAF4AwAAcgEAAM9fcPwn9+w/yCE77J+czj8AAAA/6QAAAAAAAAABeQMAAHIBAADl7rNQBwntP8ppRLA8LM4/AAAAP+kAAAAAAAAAAXoDAAByAQAAZedRaMsV7T+CszRaMKTNPwAAAD8IAQAAAAAAAAF7AwAAcgEAADt6xrBIIe0/vX//XKb4zD8AAAA/CAEAAAAAAAABfAMAAHIBAAC5cmTIDC7tP92JacCvasw/AAAAPwgBAAAAAAAAAX0DAAByAQAAUQkKBSgz7T+8Umb3d+7LPwAAAD8oAQAAAAAAAAF+AwAAcgEAAFEJCgUoM+0/K1vpdCp4yz8AAAA/KAEAAAAAAAABfwMAAHIBAABtpxEqfyvtP1gi/8WbE8s/AAAAPygBAAAAAAAAAYADAAByAQAA765zErse7T94LGkppYXKPwAAAD83AQAAAAAAAAGBAwAAcgEAAH+FWY0iDu0/LnZZ05j9yT8AAAA/NwEAAAAAAAABggMAAHIBAAAPXD8Iiv3sPwo/Vgphgck/AAAAP1cBAAAAAAAAAYMDAAByAQAAUWfS5GPq7D8Nh1/O/RDJPwAAAD9XAQAAAAAAAAGEAwAAcgEAAJNyZcE91+w/i0yOORjEyD8AAAA/ZgEAAAAAAAABhQMAAHIBAADlTHwwQ8DsP4CP4kuwmsg/AAAAP2YBAAAAAAAAAYYDAAByAQAAQ/YWMnSl7D+Aj+JLsJrIPwAAAD92AQAAAAAAAAGHAwAAcgEAAH1B6kyafOw/i0yOORjEyD8AAAA/dgEAAAAAAAABiAMAAHIBAAB9QepMmnzsP4tMjjkYxMg/AAAAP5UBAAAAAAAAAYkDAAByAQAAfUHqTJp87D+LTI45GMTIPwAAAD+VAQAAAAAAAAGKAwAAcgEAAH1B6kyafOw/i0yOORjEyD8AAAA/lQEAAAAAAAABiwMAAHIBAAAXYG4KxqTtP6xEz5VhscU/AAAAPwAAAAAAAAAAAYwDAAByAQAAAdEqtuaS7T/1+t7rbTnGPwAAAD8fAAAAAAAAAAGNAwAAcgEAAAHRKrbmku0/9fre6205xj8AAAA/HwAAAAAAAAABjgMAAHIBAAAB0Sq25pLtP/X63uttOcY/AAAAPx8AAAAAAAAAAY8DAAByAQAA/cFm5W6s7T/hrSB2zPDGPwAAAD8uAAAAAAAAAAGQAwAAcgEAAHu6BP0yue0/LWQwzNh4xz8AAAA/LgAAAAAAAAABkQMAAHIBAAAr4O2NLdDtP+Paudv6+sc/AAAAP04AAAAAAAAAAZIDAAByAQAAgWsA7m7o7T8wkckxB4PIPwAAAD9dAAAAAAAAAAGTAwAAcgEAABXz4VkSB+4/ocblFOgWyT8AAAA/XQAAAAAAAAABlAMAAHIBAAD1RRZkQyjuPz17DoWdtsk/AAAAP10AAAAAAAAAAZUDAAByAQAAFZUZetZP7j8Br0OCJ2LKPwAAAD9tAAAAAAAAAAGWAwAAcgEAANlJRl+weO4/0J8kbRk3yz8AAAA/bQAAAAAAAAABlwMAAHIBAAA5lRiBpabuP2xUTd3O1ss/AAAAP4wAAAAAAAAAAZgDAAByAQAA/0lFZn/P7j+YSPyTbnzMPwAAAD+MAAAAAAAAAAGZAwAAcgEAAIUCoz/38e4/Ur+Fo5D+zD8AAAA/nAAAAAAAAAABmgMAAHIBAACzICrotRXvP1o0KM1bmM0/AAAAP5wAAAAAAAAAAZsDAAByAQAALQoELwI87z9U7B4JvwjOPwAAAD+rAAAAAAAAAAGcAwAAcgEAAKfz3XVOYu8/MuK0pbWWzj8AAAA/qwAAAAAAAAABnQMAAHIBAAB7d47tU4fvPxTYSkKsJM8/AAAAP8sAAAAAAAAAAZ4DAAByAQAAW8rC94So7z+iz8fE+ZrPPwAAAD/LAAAAAAAAAAGfAwAAcgEAAFW7/iYNwu8/JAqZWd/nzz8AAAA/ywAAAAAAAAABoAMAAHIBAAC5FZUZetbvP1UiNXdiGtA/AAAAP9oAAAAAAAAAAaEDAAByAQAAKz+vnhLn7z/Mn1oe4D3QPwAAAD/aAAAAAAAAAAGiAwAAcgEAAA+hp3m77u8/U34wFZRS0D8AAAA/+gAAAAAAAAABowMAAHIBAAAB0iPnj/LvP3r9PKJoXtA/AAAAP/oAAAAAAAAAAaQDAAByAQAAAdIj54/y7z8OPcPoUmTQPwAAAD/6AAAAAAAAAAGlAwAAcgEAAIPZhc/L5e8/HJ5zOIlV0D8AAAA/GQEAAAAAAAABpgMAAHIBAABTrDpWldvvPxHhx0ohLNA/AAAAPxkBAAAAAAAAAacDAAByAQAAU6w6VpXb7z8R4cdKISzQPwAAAD8ZAQAAAAAAAAGoAwAAcgEAAFOsOlaV2+8/EeHHSiEs0D8AAAA/OAEAAAAAAAABqQMAAHIBAABTrDpWldvvPxHhx0ohLNA/AAAAPzgBAAAAAAAAAaoDAAByAQAAwZHlmqVa7z9tZtuLK9jDPwAAAD8AAAAAAAAAAAGrAwAAcgEAAMGR5ZqlWu8/bWbbiyvYwz8AAAA/HwAAAAAAAAABrAMAAHIBAADBkeWapVrvP21m24sr2MM/AAAAPx8AAAAAAAAAAa0DAAByAQAAwZHlmqVa7z9tZtuLK9jDPwAAAD8vAAAAAAAAAAGuAwAAcgEAALnRJdnxRO8/pxc2MDOnxD8AAAA/LwAAAAAAAAABrwMAAHIBAAA72YfBLTjvPyxSB8UY9MQ/AAAAPz8AAAAAAAAAAbADAAByAQAAfeQangcl7z+6SYRHZmrFPwAAAD8/AAAAAAAAAAGxAwAAcgEAAN2NtZ84Cu8/fn25RPAVxj8AAAA/XgAAAAAAAAABsgMAAHIBAACvby73eebuP/1vgRU508Y/AAAAP14AAAAAAAAAAbMDAAByAQAA2+t9f3TB7j/MYGIAK6jHPwAAAD9uAAAAAAAAAAG0AwAAcgEAAPuYSXVDoO4/nFFD6xx9yD8AAAA/bgAAAAAAAAABtQMAAHIBAADNesLMhHzuP5LBMGPjXck/AAAAP30AAAAAAAAAAbYDAAByAQAA7SeOwlNb7j+xsCpofkrKPwAAAD99AAAAAAAAAAG3AwAAcgEAAM3YiqzAM+4/Rx1KFJdayz8AAAA/nAAAAAAAAAABuAMAAHIBAACtiYeWLQzuP3HJ7waacMw/AAAAP5wAAAAAAAAAAbkDAAByAQAAc5x8W0Ps7T/itgIm3nTNPwAAAD+cAAAAAAAAAAG6AwAAcgEAAIN6xL7mzu0/AKb8Knlhzj8AAAA/vAAAAAAAAAABuwMAAHIBAADjI1/AF7TtP0YUA73oWc8/AAAAP7wAAAAAAAAAAbwDAAByAQAAzZQbbDii7T+LAvJTbRfQPwAAAD+8AAAAAAAAAAG9AwAAcgEAAN1yY8/bhO0/1rgBqnmf0D8AAAA/2wAAAAAAAAABvgMAAHIBAADdcmPP24TtP9a4Aap5n9A/AAAAP9sAAAAAAAAAAb8DAAByAQAA3XJjz9uE7T/WuAGqeZ/QPwAAAD/bAAAAAAAAAAHAAwAAcgEAAN1yY8/bhO0/1rgBqnmf0D8AAAA/2wAAAAAAAAABwQMAAHIBAABdtVXzo8/NP69LHiRlGNM/AAAAPwAAAAAAAAAAAcIDAAByAQAAXbVV86PPzT+vSx4kZRjTPwAAAD8QAAAAAAAAAAHDAwAAcgEAAF21VfOjz80/r0seJGUY0z8AAAA/EAAAAAAAAAABxAMAAHIBAACrPDlRqUDNP9QmJk9rXNM/AAAAPy8AAAAAAAAAAcUDAAByAQAAt2mFwxD0zD8lJT9pFHTTPwAAAD8vAAAAAAAAAAHGAwAAcgEAAJNphrxBncw/naJkEJKX0z8AAAA/LwAAAAAAAAABxwMAAHIBAABtaYe1ckbMPxQgircPu9M/AAAAPz8AAAAAAAAAAcgDAAByAQAATXhMfxvWyz8tPub0rdXTPwAAAD9XAAAAAAAAAAHJAwAAcgEAAL8O87RnhMs/mFpbTPUH1D8AAAA/VwAAAAAAAAABygMAAHIBAABr4ag0YiPLP/IVIFQGSdQ/AAAAP3YAAAAAAAAAAcsDAAByAQAA6ZXXC56eyj8KkHcv1pvUPwAAAD92AAAAAAAAAAHMAwAAcgEAADMdu2mjD8o/Z0s8N+fc1D8AAAA/dgAAAAAAAAABzQMAAHIBAAAbSgjVO2zJP+uFDczMKdU/AAAAP5UAAAAAAAAAAc4DAAByAQAANaSguQrTyD+joJs9vXPVPwAAAD+VAAAAAAAAAAHPAwAAcgEAALdnk2G+NMg/lJvmi7i61T8AAAA/lQAAAAAAAAAB0AMAAHIBAADV0O8WBYLHP+L1+kOTCtY/AAAAP6UAAAAAAAAAAdEDAAByAQAAX7JqYKiwxj/rDqLPLGzWPwAAAD+lAAAAAAAAAAHSAwAAcgEAAFH9P20w2sU/YOjCFNzH1j8AAAA/xAAAAAAAAAAB0wMAAHIBAADVz/blWyLFPwyioDaWINc/AAAAP8QAAAAAAAAAAdQDAAByAQAAi8/41710xD+4W35YUHnXPwAAAD/EAAAAAAAAAAHVAwAAcgEAAHP8RUNW0cM/3jaGg1a91z8AAAA/4wAAAAAAAAAB1gMAAHIBAABbKZOu7i3DP5ZRFPVGB9g/AAAAP+MAAAAAAAAAAdcDAAByAQAAEymVoFCAwj8ajOWJLFTYPwAAAD/jAAAAAAAAAAHYAwAAcgEAAJHdw3eM+8E/n8a2HhKh2D8AAAA/AgEAAAAAAAAB2QMAAHIBAAAJgy5+UJDBP1jhRJAC69g/AAAAPwIBAAAAAAAAAdoDAAByAQAA5YIvd4E5wT+MHf0KPyDZPwAAAD8CAQAAAAAAAAHbAwAAcgEAAFUKEtxVAcE/YvrrG5xM2T8AAAA/IgEAAAAAAAAB3AMAAHIBAADFkfRAKsnAP263lwkEdtk/AAAAPyIBAAAAAAAAAd0DAAByAQAAaVXm76yBwD8bFXqNjJbZPwAAAD8iAQAAAAAAAAHeAwAAcgEAAA8Z2J4vOsA/DbTJPVal2T8AAAA/QQEAAAAAAAAB3wMAAHIBAAAPGdieLzrAPw20yT1Wpdk/AAAAP0EBAAAAAAAAAeADAAByAQAADxnYni86wD8NtMk9VqXZPwAAAD9BAQAAAAAAAAHhAwAAcgEAAA8Z2J4vOsA/DbTJPVal2T8AAAA/QQEAAAAAAAAB4gMAAHIBAABlTPhELNnOP0oAR5QauNM/AAAAPwAAAAAAAAAAAeMDAAByAQAA77VRD+Aqzz86+5HiFf/TPwAAAD8fAAAAAAAAAAHkAwAAcgEAAO+1UQ/gKs8/OvuR4hX/0z8AAAA/HwAAAAAAAAAB5QMAAHIBAAC9iAaWqSDPP741Y3f7S9Q/AAAAPx8AAAAAAAAAAeYDAAByAQAAuXlCxTE6zz93UPHo65XUPwAAAD8+AAAAAAAAAAHnAwAAcgEAAE8BJDHVWM8/t0lVUZD01D8AAAA/PgAAAAAAAAAB6AMAAHIBAACvTPZSyobPP8Fi/NwpVtU/AAAAP04AAAAAAAAAAekDAAByAQAAQdTXvm2lzz/Ke6Now7fVPwAAAD9OAAAAAAAAAAHqAwAAcgEAAG/yXmcsyc8/g5Yx2rMB1j8AAAA/XgAAAAAAAAAB6wMAAHIBAACbEOYP6+zPP7Qu5fIhb9Y/AAAAP14AAAAAAAAAAewDAAByAQAAzACRnzkD0D/0J0lbxs3WPwAAAD9tAAAAAAAAAAHtAwAAcgEAAP4t3BhwDdA/hB/G3RNE1z8AAAA/bQAAAAAAAAAB7gMAAHIBAADij9TzGBXQP37XvBl3tNc/AAAAP40AAAAAAAAAAe8DAAByAQAAMFsnkqYX0D9TEKfIBRnYPwAAAD+NAAAAAAAAAAHwAwAAcgEAAHwmejA0GtA/uYgXvn6D2D8AAAA/nAAAAAAAAAAB8QMAAHIBAAAwWyeSphfQP43BAW0N6Ng/AAAAP5wAAAAAAAAAAfIDAAByAQAA4o/U8xgV0D9wW5xr0j3ZPwAAAD+sAAAAAAAAAAHzAwAAcgEAAJbEgVWLEtA/iNXzRqKQ2T8AAAA/rAAAAAAAAAAB9AMAAHIBAAD+LdwYcA3QP3fQPpWd19k/AAAAP8sAAAAAAAAAAfUDAAByAQAA/i3cGHAN0D+DjeqCBQHaPwAAAD/LAAAAAAAAAAH2AwAAcgEAALJiiXriCtA/Iooct1cw2j8AAAA/ywAAAAAAAAAB9wMAAHIBAADMAJGfOQPQP/hmC8i0XNo/AAAAP9sAAAAAAAAAAfgDAAByAQAAzT0xiSH3zz/qBVt4fmvaPwAAAD/bAAAAAAAAAAH5AwAAcgEAAAN6QNPP588/AyS3tRyG2j8AAAA/+gAAAAAAAAAB+gMAAHIBAACfH6rgYtPPPyyjw0Lxkdo/AAAAP/oAAAAAAAAAAfsDAAByAQAAnx+q4GLTzz8so8NC8ZHaPwAAAD/6AAAAAAAAAAH8AwAAcgEAAJ8fquBi088/LKPDQvGR2j8AAAA/CgEAAAAAAAAB/QMAAHIBAACfH6rgYtPPPyyjw0Lxkdo/AAAAPwoBAAAAAAAAAf4DAAByAQAAVid0Wg4j0j/4XSkYo9jTPwAAAD8AAAAAAAAAAAH/AwAAcgEAAFYndFoOI9I/+F0pGKPY0z8AAAA/FgAAAAAAAAABAAQAAHIBAABWJ3RaDiPSP/hdKRij2NM/AAAAPxYAAAAAAAAAAQEEAAByAQAAVid0Wg4j0j/4XSkYo9jTPwAAAD82AAAAAAAAAAECBAAAcgEAAPC9GZcpKNI/N1eNgEc31D8AAAA/NgAAAAAAAAABAwQAAHIBAACIVL/TRC3SP+a0bwTQV9Q/AAAAP0UAAAAAAAAAAQQEAAByAQAAuIEKTXs30j82s4geeW/UPwAAAD9FAAAAAAAAAAEFBAAAcgEAAJ7jAigkP9I/CpB3L9ab1D8AAAA/VQAAAAAAAAABBgQAAHIBAADQEE6hWknSP+FsZkAzyNQ/AAAAP1UAAAAAAAAAAQcEAAByAQAAmtQ+V6xY0j/eyGHeZADVPwAAAD9lAAAAAAAAAAEIBAAAcgEAABjN3G5wZdI/LSN2lj9Q1T8AAAA/dAAAAAAAAAABCQQAAHIBAABgiWs8hoHSP4feOp5QkdU/AAAAP3QAAAAAAAAAAQoEAAByAQAAJj6YIWCq0j8ZeryCbM/VPwAAAD+TAAAAAAAAAAELBAAAcgEAAKAncmis0NI/1JRK9FwZ1j8AAAA/kwAAAAAAAAABDAQAAHIBAAD+ckSKof7SPxSOrlwBeNY/AAAAP5MAAAAAAAAAAQ0EAAByAQAAQiAPhz800z9ShxLFpdbWPwAAAD+jAAAAAAAAAAEOBAAAcgEAAOw2NEfCZNM/rZ7SauhP1z8AAAA/owAAAAAAAAABDwQAAHIBAAAw5P5DYJrTP404bWmtpdc/AAAAP8IAAAAAAAAAARAEAAByAQAAXgKG7B6+0z9v0gdocvvXPwAAAD/CAAAAAAAAAAERBAAAcgEAAKa+FLo02tM/X81Stm1C2D8AAAA/0gAAAAAAAAABEgQAAHIBAADueqOHSvbTPwuHMNgnm9g/AAAAP9IAAAAAAAAAARMEAAByAQAA6GvfttIP1D8hAYiz9+3YPwAAAD/iAAAAAAAAAAEUBAAAcgEAABaKZl+RM9Q/9TlyYoZS2T8AAAA/4gAAAAAAAAABFQQAAHIBAAD43JppwlTUP9fTDGFLqNk/AAAAPwEBAAAAAAAAARYEAAByAQAAvpHHTpx91D/+rhSMUezZPwAAAD8BAQAAAAAAAAEXBAAAcgEAAOyvTvdaodQ/cYg10QBI2j8AAAA/AQEAAAAAAAABGAQAAHIBAACyZHvcNMrUPx5CE/O6oNo/AAAAPyABAAAAAAAAARkEAAByAQAAKk5VI4Hw1D9dO3dbX//aPwAAAD8gAQAAAAAAAAEaBAAAcgEAAAqhiS2yEdU/dbXONi9S2z8AAAA/IAEAAAAAAAABGwQAAHIBAACgKGuZVTDVP1dPaTX0p9s/AAAAPz8BAAAAAAAAARwEAAByAQAAnBmnyN1J1T836QM0uf3bPwAAAD8/AQAAAAAAAAEdBAAAcgEAALKo6hy9W9U/KOROgrRE3D8AAAA/PwEAAAAAAAABHgQAAHIBAABKP5BZ2GDVP4SfE4rFhdw/AAAAP08BAAAAAAAAAR8EAAByAQAAfGzb0g5r1T+B+w4o973cPwAAAD9PAQAAAAAAAAEgBAAAcgEAAHxs29IOa9U/wph38mnk3D8AAAA/bgEAAAAAAAABIQQAAHIBAAB8bNvSDmvVP6fWFlP9Ad0/AAAAP24BAAAAAAAAASIEAAByAQAA/nM9u0pe1T/PVSPg0Q3dPwAAAD9uAQAAAAAAAAEjBAAAcgEAAP5zPbtKXtU/z1Uj4NEN3T8AAAA/jQEAAAAAAAABJAQAAHIBAAD+cz27Sl7VP89VI+DRDd0/AAAAP40BAAAAAAAAASUEAAByAQAA/nM9u0pe1T/PVSPg0Q3dPwAAAD+NAQAAAAAAAAEmBAAAcgEAAHxr4qFlC9M/JSU/aRR00z8AAAA/AAAAAAAAAAABJwQAAHIBAAB8a+KhZQvTPyUlP2kUdNM/AAAAPxAAAAAAAAAAASgEAAByAQAAfGvioWUL0z8lJT9pFHTTPwAAAD8QAAAAAAAAAAEpBAAAcgEAAFivUtseRtM/+wEuenGg0z8AAAA/IAAAAAAAAAABKgQAAHIBAADsNjRHwmTTP7bAwE0wstM/AAAAPyAAAAAAAAAAASsEAAByAQAA/razyimQ0z8UIIq3D7vTPwAAAD8vAAAAAAAAAAEsBAAAcgEAABI3M06Ru9M/z94ci87M0z8AAAA/LwAAAAAAAAABLQQAAHIBAAC8TVgOFOzTP9ybyHg29tM/AAAAPz8AAAAAAAAAAS4EAAByAQAA5lwb5lop1D/nWHRmnh/UPwAAAD9PAAAAAAAAAAEvBAAAcgEAAFo3MVwvadQ/8hUgVAZJ1D8AAAA/TwAAAAAAAAABMAQAAHIBAAB+NzBj/r/UPxnxJ38MjdQ/AAAAP24AAAAAAAAAATEEAAByAQAAvtU2jyQP1T91rOyGHc7UPwAAAD9uAAAAAAAAAAEyBAAAcgEAAP5zPbtKXtU/wgYBP/gd1T8AAAA/bgAAAAAAAAABMwQAAHIBAADwRvFI46rVP3whj7DoZ9U/AAAAP40AAAAAAAAAATQEAAByAQAAmE5SOO701T+i/Jbb7qvVPwAAAD+NAAAAAAAAAAE1BAAAcgEAAAwpaK7CNNY/1jhPVivh1T8AAAA/jQAAAAAAAAABNgQAAHIBAABmZXb/P3zWP560jRdSHNY/AAAAP6wAAAAAAAAAATcEAAByAQAAdtYxsi/B1j/5b1IfY13WPwAAAD+sAAAAAAAAAAE4BAAAcgEAAFIaouvo+9Y/iwvUA3+b1j8AAAA/rAAAAAAAAAABOQQAAHIBAADikr+GFDTXP1KHEsWl1tY/AAAAP8wAAAAAAAAAAToEAAByAQAACqKCXltx1z/kIpSpwRTXPwAAAD/MAAAAAAAAAAE7BAAAcgEAAObl8pcUrNc/QN5YsdJV1z8AAAA/zAAAAAAAAAABPAQAAHIBAADEKWPRzebXP9/aiuUkhdc/AAAAP9sAAAAAAAAAAT0EAAByAQAAVKKAbPke2D8hePOvl6vXPwAAAD/bAAAAAAAAAAE+BAAAcgEAAMh8luLNXtg/wnQl5Ona1z8AAAA/+gAAAAAAAAABPwQAAHIBAACkwAYch5nYP2FxVxg8Ctg/AAAAP/oAAAAAAAAAAUAEAAByAQAA6m3RGCXP2D+VrQ+TeD/YPwAAAD/6AAAAAAAAAAFBBAAAcgEAACwbnBXDBNk//smE6r9x2D8AAAA/CgEAAAAAAAABQgQAAHIBAABwyGYSYTrZP5BlBs/br9g/AAAAPwoBAAAAAAAAAUMEAAByAQAATgzXSxp12T+NwQFtDejYPwAAAD8pAQAAAAAAAAFEBAAAcgEAAChQR4XTr9k/wv2550kd2T8AAAA/KQEAAAAAAAABRQQAAHIBAABs/RGCceXZP1KZO8xlW9k/AAAAPzkBAAAAAAAAAUYEAAByAQAAsKrcfg8b2j+I1fNGopDZPwAAAD85AQAAAAAAAAFHBAAAcgEAAMQqXAJ3Rto/hTHv5NPI2T8AAAA/SQEAAAAAAAABSAQAAHIBAACI34jnUG/aP1sO3vUw9dk/AAAAP0kBAAAAAAAAAUkEAAByAQAAUJS1zCqY2j/EKlNNeCfaPwAAAD9oAQAAAAAAAAFKBAAAcgEAAGIUNVCSw9o/+GYLyLRc2j8AAAA/aAEAAAAAAAABSwQAAHIBAABCZ2law+TaP85D+tgRido/AAAAP3cBAAAAAAAAAUwEAAByAQAAIrqdZPQF2z83YG8wWbvaPwAAAD93AQAAAAAAAAFNBAAAcgEAAGp2LDIKIts/ef3X+svh2j8AAAA/hwEAAAAAAAABTgQAAHIBAABmZ2hhkjvbPyhbun5UAts/AAAAP4cBAAAAAAAAAU8EAAByAQAAfPartXFN2z9o+CJJxyjbPwAAAD+XAQAAAAAAAAFQBAAAcgEAAC4clUZsZNs/q5WLEzpP2z8AAAA/lwEAAAAAAAABUQQAAHIBAADeQX7XZnvbP7ZSNwGieNs/AAAAP7YBAAAAAAAAAVIEAAByAQAApAVvjbiK2z9ksBmFKpnbPwAAAD+2AQAAAAAAAAFTBAAAcgEAAFQrWB6zods/cW3FcpLC2z8AAAA/tgEAAAAAAAABVAQAAHIBAAC4he4QILbbP1SrZNMl4Ns/AAAAP9UBAAAAAAAAAVUEAAByAQAAzhQyZf/H2z+jqX3tzvfbPwAAAD/VAQAAAAAAAAFWBAAAcgEAAGScE9Gi5ts/YGgQwY0J3D8AAAA/1QEAAAAAAAABVwQAAHIBAAASwvxhnf3bP3qGbP4rJNw/AAAAP/QBAAAAAAAAAVgEAAByAQAAKlFAtnwP3D/JhIUY1TvcPwAAAD/0AQAAAAAAAAFZBAAAcgEAAMLn5fKXFNw/XsQLX79B3D8AAAA/9AEAAAAAAAABWgQAAHIBAADC5+XylxTcPxmDnjJ+U9w/AAAAPwQCAAAAAAAAAVsEAAByAQAAygVulIfh2z9sJbyu9TLcPwAAAD8EAgAAAAAAAAFcBAAAcgEAAMoFbpSH4ds/bCW8rvUy3D8AAAA/IwIAAAAAAAABXQQAAHIBAADKBW6Uh+HbP2wlvK71Mtw/AAAAPyMCAAAAAAAAAV4EAAByAQAAygVulIfh2z9sJbyu9TLcPwAAAD8jAgAAAAAAAAFfBAAAcgEAAPy1q/P7wbc/hbqD6DML2z8AAAA/AAAAAAAAAAABYAQAAHIBAACaWxUBj623P7r2O2NwQNs/AAAAPx4AAAAAAAAAAWEEAAByAQAAmlsVAY+ttz+69jtjcEDbPwAAAD8eAAAAAAAAAAFiBAAAcgEAAJpbFQGPrbc/uvY7Y3BA2z8AAAA/HgAAAAAAAAABYwQAAHIBAACaWxUBj623P7r2O2NwQNs/AAAAPz0AAAAAAAAAAWQEAAByAQAAmlsVAY+ttz+69jtjcEDbPwAAAD89AAAAAAAAAAFlBAAAcgEAAJpbFQGPrbc/uvY7Y3BA2z8AAAA/PQAAAAAAAAABZgQAAHIBAACaWxUBj623P7r2O2NwQNs/AAAAPz0AAAAAAAAAAWcEAAByAQAAmlsVAY+ttz+69jtjcEDbPwAAAD89AAAAAAAAAAFoBAAAcgEAAJpbFQGPrbc/uvY7Y3BA2z8AAAA/PQAAAAAAAAABaQQAAHIBAACaWxUBj623P7r2O2NwQNs/AAAAP1wAAAAAAAAAAWoEAAByAQAAmlsVAY+ttz+69jtjcEDbPwAAAD9cAAAAAAAAAAFrBAAAcgEAAJpbFQGPrbc/uvY7Y3BA2z8AAAA/XAAAAAAAAAABbAQAAHIBAABW8rlEeQm4P6F85Ieg7do/AAAAP5sAAAAAAAAAAW0EAAByAQAAUNQxo4k8uD/YXKFkq+raPwAAAD+bAAAAAAAAAAFuBAAAcgEAANo9i209jrg/DT1eQbbn2j8AAAA/mwAAAAAAAAABbwQAAHIBAACW1C+xJ+q4PxueDpHs2No/AAAAP6sAAAAAAAAAAXAEAAByAQAAVmvU9BFGuT8q/77gIsraPwAAAD+rAAAAAAAAAAFxBAAAcgEAAKaJWqSfwLk/iF6ISgLT2j8AAAA/ygAAAAAAAAABcgQAAHIBAAD6p+BTLTu6P4heiEoC09o/AAAAP8oAAAAAAAAAAXMEAAByAQAATuTupKqCuj+IXohKAtPaPwAAAD/KAAAAAAAAAAF0BAAAcgEAAEKo3mHL6Lo/5r1RtOHb2j8AAAA/6QAAAAAAAAABdQQAAHIBAADOETgsfzq7Pw09XkG259o/AAAAP+kAAAAAAAAAAXYEAAByAQAA9iD7A8Z3uz+w3ZTX1t7aPwAAAD/pAAAAAAAAAAF3BAAAcgEAAFJdCVVDv7s/oXzkh6Dt2j8AAAA/CAEAAAAAAAABeAQAAHIBAABKP4GzU/K7P7uaQMU+CNs/AAAAPwgBAAAAAAAAAXkEAAByAQAADvStmC0bvD9BeRa88hzbPwAAAD8IAQAAAAAAAAF6BAAAcgEAAD4h+RFkJbw/yFfssqYx2z8AAAA/GAEAAAAAAAABewQAAHIBAAByTkSLmi+8P+F1SPBETNs/AAAAPxgBAAAAAAAAAXwEAAByAQAAonuPBNE5vD/Fs+dQ2GnbPwAAAD83AQAAAAAAAAF9BAAAcgEAAA70rZgtG7w/BlFQG0uQ2z8AAAA/NwEAAAAAAAABfgQAAHIBAACumRemwAa8P8QP4+4Jots/AAAAP0cBAAAAAAAAAX8EAAByAQAA4uTqwObduz/dLT8sqLzbPwAAAD9HAQAAAAAAAAGABAAAcgEAAFJdCVVDv7s/9kubaUbX2z8AAAA/VgEAAAAAAAABgQQAAHIBAABae5H2Moy7P5VIzZ2YBtw/AAAAP1YBAAAAAAAAAYIEAAByAQAA/j6DpbVEuz82Rf/R6jXcPwAAAD92AQAAAAAAAAGDBAAAcgEAAKICdVQ4/bo/rcIkeWhZ3D8AAAA/dgEAAAAAAAABhAQAAHIBAAAamRuKhKu6PyZASiDmfNw/AAAAP3YBAAAAAAAAAYUEAAByAQAAji/Cv9BZuj+sHiAXmpHcPwAAAD+FAQAAAAAAAAGGBAAAcgEAAJ5r0gKw87k/xTx8VDis3D8AAAA/hQEAAAAAAAABhwQAAHIBAABCL8SxMqy5P95a2JHWxtw/AAAAP6UBAAAAAAAAAYgEAAByAQAAhpgfbkhQuT/Q+SdCoNXcPwAAAD+lAQAAAAAAAAGJBAAAcgEAACpcER3LCLk/wph38mnk3D8AAAA/tAEAAAAAAAABigQAAHIBAACi8rdSF7e4P464uhVf59w/AAAAP7QBAAAAAAAAAYsEAAByAQAA2j2LbT2OuD8i+EBcSe3cPwAAAD/EAQAAAAAAAAGMBAAAcgEAAOJbEw8tW7g/gFcKxij23D8AAAA/xAEAAAAAAAABjQQAAHIBAABQ1DGjiTy4P+sXhH8+8Nw/AAAAP+MBAAAAAAAAAY4EAAByAQAAfgF9HMBGuD/rF4R/PvDcPwAAAD/jAQAAAAAAAAGPBAAAcgEAALIuyJX2ULg/wph38mnk3D8AAAA/4wEAAAAAAAABkAQAAHIBAAAUiV6IY2W4P5sZa2WV2Nw/AAAAPwICAAAAAAAAAZEEAAByAQAAFIleiGNluD89uqH7tc/cPwAAAD8CAgAAAAAAAAGSBAAAcgEAABSJXohjZbg/Pbqh+7XP3D8AAAA/AgIAAAAAAAABkwQAAHIBAAAUiV6IY2W4Pz26ofu1z9w/AAAAPxICAAAAAAAAAZQEAAByAQAAIj6Je9s7uT/8HDkxQ6ncPwAAAD8SAgAAAAAAAAGVBAAAcgEAAKaJWqSfwLk/Z92y6lij3D8AAAA/MQIAAAAAAAABlgQAAHIBAAAq1SvNY0W6P+H+3POkjtw/AAAAPzECAAAAAAAAAZcEAAByAQAAfvOxfPG/uj+EnxOKxYXcPwAAAD8xAgAAAAAAAAGYBAAAcgEAAP4+g6W1RLs/XCAH/fB53D8AAAA/UAIAAAAAAAABmQQAAHIBAAAeML7bDLW7PyZASiDmfNw/AAAAP1ACAAAAAAAAAZoEAAByAQAA0qjafQdEvD+6f9Bm0ILcPwAAAD9QAgAAAAAAAAGbBAAAcgEAACbHYC2Vvrw/Tr9WrbqI3D8AAAA/cAIAAAAAAAABnAQAAHIBAAB65ebcIjm9P+H+3POkjtw/AAAAP3ACAAAAAAAAAZ0EAAByAQAAZqnWmUOfvT/h/tzzpI7cPwAAAD9wAgAAAAAAAAGeBAAAcgEAAL7l5OrA5r0/P16mXYSX3D8AAAA/fwIAAAAAAAABnwQAAHIBAABWbcZWZAW+P8U8fFQ4rNw/AAAAP38CAAAAAAAAAaAEAAByAQAAVm3GVmQFvj+B+w4o973cPwAAAD+fAgAAAAAAAAGhBAAAcgEAACZAe90t+70/ZDmuiIrb3D8AAAA/nwIAAAAAAAABogQAAHIBAABWbcZWZAW+P4BXCsYo9tw/AAAAP64CAAAAAAAAAaMEAAByAQAAvuXk6sDmvT/21C9tphndPwAAAD+uAgAAAAAAAAGkBAAAcgEAAGap1plDn70/ApLbWg5D3T8AAAA/vgIAAAAAAAABpQQAAHIBAADaP33Pj029P+fPeruhYN0/AAAAP74CAAAAAAAAAaYEAAByAQAAggNvfhIGvT8aDDM23pXdPwAAAD/dAgAAAAAAAAGnBAAAcgEAAPKZFbRetLw/7+ghRzvC3T8AAAA/3QIAAAAAAAABqAQAAHIBAAAG1iX3PU68P1oFl56C9N0/AAAAP90CAAAAAAAAAakEAAByAQAA4uTqwObduz9lwkKM6h3ePwAAAD/8AgAAAAAAAAGqBAAAcgEAAMLzr4qPbbs/LT6BTRFZ3j8AAAA//AIAAAAAAAABqwQAAHIBAAAOe5PolN66PyqafOtCkd4/AAAAP/wCAAAAAAAAAawEAAByAQAA+qfgUy07uj+9Nf7PXs/ePwAAAD8cAwAAAAAAAAGtBAAAcgEAAK6n4kWPjbk/kRLt4Lv73j8AAAA/HAMAAAAAAAABrgQAAHIBAAD6LsajlP64PwuQEog5H98/AAAAPxwDAAAAAAAAAa8EAAByAQAAduP0etB5uD/HTqVb+DDfPwAAAD8rAwAAAAAAAAGwBAAAcgEAAPSXI1IM9bc/Ja5uxdc53z8AAAA/KwMAAAAAAAABsQQAAHIBAADSpugbtYS3P99sAZmWS98/AAAAP0oDAAAAAAAAAbIEAAByAQAAFhBE2Mootz/fbAGZlkvfPwAAAD9KAwAAAAAAAAGzBAAAcgEAABYQRNjKKLc/q4xEvItO3z8AAAA/SgMAAAAAAAABtAQAAHIBAABGPY9RATO3P99sAZmWS98/AAAAP2oDAAAAAAAAAbUEAAByAQAARj2PUQEztz/fbAGZlkvfPwAAAD9qAwAAAAAAAAG2BAAAcgEAAEY9j1EBM7c/32wBmZZL3z8AAAA/agMAAAAAAAABtwQAAHIBAABGPY9RATO3P99sAZmWS98/AAAAP3kDAAAAAAAAAbgEAAByAQAANy14a8RVzD/hdUjwREzbPwAAAD8AAAAAAAAAAAG5BAAAcgEAADcteGvEVcw/4XVI8ERM2z8AAAA/HwAAAAAAAAABugQAAHIBAAA3LXhrxFXMP+F1SPBETNs/AAAAPx8AAAAAAAAAAbsEAAByAQAANy14a8RVzD/hdUjwREzbPwAAAD8fAAAAAAAAAAG8BAAAcgEAADcteGvEVcw/4XVI8ERM2z8AAAA/LwAAAAAAAAABvQQAAHIBAAA3LXhrxFXMP+F1SPBETNs/AAAAPy8AAAAAAAAAAb4EAAByAQAANy14a8RVzD/hdUjwREzbPwAAAD8vAAAAAAAAAAG/BAAAcgEAAHuW0yfa+cs/MHRhCu5j2z8AAAA/TgAAAAAAAAABwAQAAHIBAAB7ltMn2vnLP50028MDXts/AAAAP04AAAAAAAAAAcEEAAByAQAAe5bTJ9r5yz+dNNvDA17bPwAAAD9OAAAAAAAAAAHCBAAAcgEAAHuW0yfa+cs/nTTbwwNe2z8AAAA/bQAAAAAAAAABwwQAAHIBAAB7ltMn2vnLP9MUmKAOW9s/AAAAP20AAAAAAAAAAcQEAAByAQAAbWmHtXJGzD/hdUjwREzbPwAAAD+CAAAAAAAAAAHFBAAAcgEAAP3hpFCefsw/TjbCqVpG2z8AAAA/ggAAAAAAAAABxgQAAHIBAACNWsLrybbMP+/W+D97Pds/AAAAP6EAAAAAAAAAAccEAAByAQAAHdPfhvXuzD/+N6mPsS7bPwAAAD+hAAAAAAAAAAHIBAAAcgEAAKtL/SEhJ80/kXcv1ps02z8AAAA/sQAAAAAAAAAByQQAAHIBAADZWsD5Z2TNP5F3L9abNNs/AAAAP7EAAAAAAAAAAcoEAAByAQAAZ9PdlJOczT/v1vg/ez3bPwAAAD/BAAAAAAAAAAHLBAAAcgEAAPdL+y+/1M0/gxZ/hmVD2z8AAAA/wQAAAAAAAAABzAQAAHIBAABRiAmBPBzOPz/VEVokVds/AAAAP9AAAAAAAAAAAc0EAAByAQAAe5fMWINZzj/Fs+dQ2GnbPwAAAD/gAAAAAAAAAAHOBAAAcgEAAKW1UwFCfc4/7TL03ax12z8AAAA/4AAAAAAAAAABzwQAAHIBAAAJEOrzrpHOP3IRytRgits/AAAAP/8AAAAAAAAAAdAEAAByAQAAoaaPMMqWzj/rju973q3bPwAAAD//AAAAAAAAAAHRBAAAcgEAAKGmjzDKls4/LCxYRlHU2z8AAAA//wAAAAAAAAAB0gQAAHIBAAAJEOrzrpHOPzfpAzS5/ds/AAAAPx4BAAAAAAAAAdMEAAByAQAAP0z5PV2Czj+wZinbNiHcPwAAAD8eAQAAAAAAAAHUBAAAcgEAAEVbvQ7VaM4/yYSFGNU73D8AAAA/HgEAAAAAAAAB1QQAAHIBAABHaoHfTE/OP3jiZ5xdXNw/AAAAPy4BAAAAAAAAAdYEAAByAQAAUYgJgTwczj+EnxOKxYXcPwAAAD8uAQAAAAAAAAHXBAAAcgEAACd5Rqn13s0/gfsOKPe93D8AAAA/TQEAAAAAAAAB2AQAAHIBAAD/aYPRrqHNP6fWFlP9Ad0/AAAAP00BAAAAAAAAAdkEAAByAQAAoy11gDFazT/oc38dcCjdPwAAAD9NAQAAAAAAAAHaBAAAcgEAAH0esqjqHM0/YPGkxO1L3T8AAAA/bAEAAAAAAAAB2wQAAHIBAADrpZQNv+TMP6OODY9gct0/AAAAP2wBAAAAAAAAAdwEAAByAQAA98Mcr66xzD9Q7O8S6ZLdPwAAAD9sAQAAAAAAAAHdBAAAcgEAAMmllQbwjcw/aQpMUIet3T8AAAA/jAEAAAAAAAAB3gQAAHIBAACbhw5eMWrMP5GJWN1bud0/AAAAP4wBAAAAAAAAAd8EAAByAQAABQAt8o1LzD9bqZsAUbzdPwAAAD+MAQAAAAAAAAHgBAAAcgEAANPS4XhXQcw/kYlY3Vu53T8AAAA/mwEAAAAAAAAB4QQAAHIBAACjpZb/IDfMP/1J0pZxs90/AAAAP5sBAAAAAAAAAeIEAAByAQAA1+GlSc8nzD80Ko9zfLDdPwAAAD+7AQAAAAAAAAHjBAAAcgEAAHWHD1diE8w/1srFCZ2n3T8AAAA/uwEAAAAAAAAB5AQAAHIBAADf8GkaRw7MP65LuXzIm90/AAAAP7sBAAAAAAAAAeUEAAByAQAAdYcPV2ITzD+uS7l8yJvdPwAAAD/KAQAAAAAAAAHmBAAAcgEAAA0etZN9GMw/UOzvEumS3T8AAAA/ygEAAAAAAAAB5wQAAHIBAACptFrQmB3MP4bMrO/zj90/AAAAP8oBAAAAAAAAAegEAAByAQAAP0sADbQizD8pbeOFFIfdPwAAAD/aAQAAAAAAAAHpBAAAcgEAAD9LAA20Isw/KW3jhRSH3T8AAAA/2gEAAAAAAAAB6gQAAHIBAAA/SwANtCLMPylt44UUh90/AAAAP+kBAAAAAAAAAesEAAByAQAAP0sADbQizD8pbeOFFIfdPwAAAD/pAQAAAAAAAAHsBAAAcgEAAD9LAA20Isw/KW3jhRSH3T8AAAA/+QEAAAAAAAAB7QQAAHIBAABlS/8Tg3nMPx2wN5isXd0/AAAAPxgCAAAAAAAAAe4EAAByAQAA99LgfyaYzD/zMCsL2FHdPwAAAD8oAgAAAAAAAAHvBAAAcgEAAMGHDWUAwcw/ApLbWg5D3T8AAAA/KAIAAAAAAAAB8AQAAHIBAACFPDpK2unMP25SVRQkPd0/AAAAP0cCAAAAAAAAAfEEAAByAQAAs1rB8pgNzT8R84uqRDTdPwAAAD9HAgAAAAAAAAHyBAAAcgEAAOF4SJtXMc0/s5PCQGUr3T8AAAA/VwIAAAAAAAAB8wQAAHIBAADZaYTK30rNP+hzfx1wKN0/AAAAP1cCAAAAAAAAAfQEAAByAQAAb/FlNoNpzT8fVDz6eiXdPwAAAD9mAgAAAAAAAAH1BAAAcgEAAGvioWULg80/mXVmA8cQ3T8AAAA/ZgIAAAAAAAAB9gQAAHIBAACdD+3eQY3NP89VI+DRDd0/AAAAP4YCAAAAAAAAAfcEAAByAQAAzTw4WHiXzT+ZdWYDxxDdPwAAAD+GAgAAAAAAAAH4BAAAcgEAAJkAKQ7Kps0/BTbgvNwK3T8AAAA/hgIAAAAAAAAB+QQAAHIBAAAvl85K5avNP/bUL22mGd0/AAAAP4YCAAAAAAAAAfoEAAByAQAAlfFkPVLAzT9jlakmvBPdPwAAAD+OAgAAAAAAAAH7BAAAcgEAAC2ICnptxc0/9tQvbaYZ3T8AAAA/jgIAAAAAAAAB/AQAAHIBAABdtVXzo8/NP4sUtrOQH90/AAAAP64CAAAAAAAAAf0EAAByAQAAJ3lGqfXezT98swVkWi7dPwAAAD+uAgAAAAAAAAH+BAAAcgEAAMMP7OUQ5M0/OHKYNxlA3T8AAAA/vQIAAAAAAAAB/wQAAHIBAACL09ybYvPNP/MwKwvYUd0/AAAAP70CAAAAAAAAAQAFAAByAQAAuwAoFZn9zT9FL0QlgWndPwAAAD/NAgAAAAAAAAEBBQAAcgEAAFGICYE8HM4/AO7W+D973T8AAAA/7AIAAAAAAAABAgUAAHIBAAB/ppAp+z/OP7ysacz+jN0/AAAAP+wCAAAAAAAAAQMFAAByAQAA4QAnHGhUzj+g6ggtkqrdPwAAAD/sAgAAAAAAAAEEBQAAcgEAAEVbvQ7VaM4/JsneI0a/3T8AAAA//AIAAAAAAAABBQUAAHIBAAAPH67EJnjOP7sIZWowxd0/AAAAP/wCAAAAAAAAAQYFAAByAQAAP0z5PV2Czj8YaC7UD87dPwAAAD8bAwAAAAAAAAEHBQAAcgEAAA8frsQmeM4/GGgu1A/O3T8AAAA/GwMAAAAAAAABCAUAAHIBAADb8WJL8G3OPxhoLtQPzt0/AAAAPxsDAAAAAAAAAQkFAAByAQAAc4gIiAtzzj8YaC7UD87dPwAAAD8bAwAAAAAAAAEKBQAAcgEAAHOICIgLc84/GGgu1A/O3T8AAAA/KwMAAAAAAAABCwUAAHIBAABziAiIC3POPxhoLtQPzt0/AAAAPysDAAAAAAAAAQwFAAByAQAAc4gIiAtzzj8YaC7UD87dPwAAAD8rAwAAAAAAAAENBQAAcgEAAHOICIgLc84/GGgu1A/O3T8AAAA/KwMAAAAAAAABDgUAAHIBAABziAiIC3POPxhoLtQPzt0/AAAAPzoDAAAAAAAAAQ8FAAByAQAAc4gIiAtzzj8YaC7UD87dPwAAAD86AwAAAAAAAAEQBQAAcgEAAHOICIgLc84/GGgu1A/O3T8AAAA/OgMAAAAAAAABEQUAAHIBAABziAiIC3POPxhoLtQPzt0/AAAAPzoDAAAAAAAAARIFAAByAQAArcQX0rljzj/KDRocNX7dPwAAAD+YAwAAAAAAAAETBQAAcgEAAEVbvQ7VaM4/AO7W+D973T8AAAA/mAMAAAAAAAABFAUAAHIBAABziAiIC3POPwDu1vg/e90/AAAAP5gDAAAAAAAAARUFAAByAQAAP0z5PV2Czj8A7tb4P3vdPwAAAD+YAwAAAAAAAAEWBQAAcgEAAAkQ6vOukc4/hsys7/OP3T8AAAA/qAMAAAAAAAABFwUAAHIBAAA9PTVt5ZvOP4bMrO/zj90/AAAAP6gDAAAAAAAAARgFAAByAQAAm4gHj9rJzj+GzKzv84/dPwAAAD/HAwAAAAAAAAEZBQAAcgEAAJd5Q75i484/hsys7/OP3T8AAAA/xwMAAAAAAAABGgUAAHIBAACTan/t6vzOPxoMMzbeld0/AAAAP+YDAAAAAAAAARsFAAByAQAAi1u7HHMWzz+uS7l8yJvdPwAAAD/mAwAAAAAAAAEcBQAAcgEAACHjnIgWNc8/C6uC5qek3T8AAAA/5gMAAAAAAAABHQUAAHIBAAC1an70uVPPP3hr/J+9nt0/AAAAP/YDAAAAAAAAAR4FAAByAQAAS/JfYF1yzz9Ciz/DsqHdPwAAAD/2AwAAAAAAAAEfBQAAcgEAABGnjEU3m88/1srFCZ2n3T8AAAA/FQQAAAAAAAABIAUAAHIBAADVW7kqEcTPP0KLP8Oyod0/AAAAPxUEAAAAAAAAASEFAAByAQAAa+OalrTizz94a/yfvZ7dPwAAAD8lBAAAAAAAAAEiBQAAcgEAAIA1PgGsANA/UOzvEumS3T8AAAA/JQQAAAAAAAABIwUAAHIBAAAwWyeSphfQP7ysacz+jN0/AAAAPzQEAAAAAAAAASQFAAByAQAARupq5oUp0D9eTaBiH4TdPwAAAD80BAAAAAAAAAElBQAAcgEAAPQPVHeAQNA/2W7Ka2tv3T8AAAA/UwQAAAAAAAABJgUAAHIBAAD0D1R3gEDQP9luymtrb90/AAAAP1MEAAAAAAAAAScFAAByAQAA9A9Ud4BA0D/Zbspra2/dPwAAAD9TBAAAAAAAAAEoBQAAcgEAAPQPVHeAQNA/2W7Ka2tv3T8AAAA/UwQAAAAAAAABKQUAAHIBAADmGaXWe/fVP6QyEvEuOt0/AAAAPwAAAAAAAAAAASoFAAByAQAA5hml1nv31T+kMhLxLjrdPwAAAD8fAAAAAAAAAAErBQAAcgEAAOYZpdZ799U/pDIS8S463T8AAAA/HwAAAAAAAAABLAUAAHIBAADmGaXWe/fVP6QyEvEuOt0/AAAAPx8AAAAAAAAAAS0FAAByAQAA5hml1nv31T+kMhLxLjrdPwAAAD8vAAAAAAAAAAEuBQAAcgEAAOYZpdZ799U/pDIS8S463T8AAAA/LwAAAAAAAAABLwUAAHIBAADmGaXWe/fVP6QyEvEuOt0/AAAAPy8AAAAAAAAAATAFAAByAQAA4ArhBQQR1j/kK3ZZ05jdPwAAAD9OAAAAAAAAAAExBQAAcgEAABA4LH86G9Y/x2kVuma23T8AAAA/TgAAAAAAAAABMgUAAHIBAADa+xw1jCrWP55GBMvD4t0/AAAAP20AAAAAAAAAATMFAAByAQAAwF0VEDUy1j89Qzb/FRLePwAAAD9tAAAAAAAAAAE0BQAAcgEAANbsWGQURNY/wn0HlPte3j8AAAA/bQAAAAAAAAABNQUAAHIBAAAIGqTdSk7WP6MXopLAtN4/AAAAP40AAAAAAAAAATYFAAByAQAA7nucuPNV1j9bMjAEsf7ePwAAAD+NAAAAAAAAAAE3BQAAcgEAAIYSQvUOW9Y/q4xEvItO3z8AAAA/jQAAAAAAAAABOAUAAHIBAAAeqecxKmDWPz0oxqCnjN8/AAAAP6wAAAAAAAAAATkFAAByAQAAuD+NbkVl1j9J5XGOD7bfPwAAAD+sAAAAAAAAAAE6BQAAcgEAADY4K4YJctY/sQHn5Vbo3z8AAAA/rAAAAAAAAAABOwUAAHIBAABMx27a6IPWPw9hsE828d8/AAAAP8sAAAAAAAAAATwFAAByAQAAmJLBeHaG1j/n4aPCYeXfPwAAAD/LAAAAAAAAAAE9BQAAcgEAAJiSwXh2htY/5+GjwmHl3z8AAAA/ywAAAAAAAAABPgUAAHIBAACYksF4dobWP+fho8Jh5d8/AAAAP8sAAAAAAAAAAT8FAAByAQAAmJLBeHaG1j/n4aPCYeXfPwAAAD/LAAAAAAAAAAFABQAAcgEAAORfBnlWSNs//KXNNKPr3T8AAAA/AAAAAAAAAAABQQUAAHIBAADkXwZ5VkjbP/ylzTSj690/AAAAPxAAAAAAAAAAAUIFAAByAQAA5F8GeVZI2z/8pc00o+vdPwAAAD8QAAAAAAAAAAFDBQAAcgEAAMzQwiR3Nts/PJ8xnUdK3j8AAAA/IAAAAAAAAAABRAUAAHIBAAA2Oh3oWzHbP0dc3Yqvc94/AAAAPyAAAAAAAAAAAUUFAAByAQAA6G7KSc4u2z+/2QIyLZfePwAAAD8vAAAAAAAAAAFGBQAAcgEAAJyjd6tALNs/X9Y0Zn/G3j8AAAA/LwAAAAAAAAABRwUAAHIBAADM0MIkdzbbP1syMASx/t4/AAAAP08AAAAAAAAAAUgFAAByAQAATMlgPDtD2z+Pbuh+7TPfPwAAAD9PAAAAAAAAAAFJBQAAcgEAAMrB/lP/T9s/ZUvXj0pg3z8AAAA/XgAAAAAAAAABSgUAAHIBAACUhe8JUV/bP3MIg32yid8/AAAAP14AAAAAAAAAAUsFAAByAQAAXkngv6Ju2z+lRDv47r7fPwAAAD9uAAAAAAAAAAFMBQAAcgEAAFo6HO8qiNs/b8B5uRX63z8AAAA/bgAAAAAAAAABTQUAAHIBAACi9qq8QKTbPyh/DI3UC+A/AAAAP40AAAAAAAAAAU4FAAByAQAAzhQyZf/H2z//rf3OGBzgPwAAAD+NAAAAAAAAAAFPBQAAcgEAAPwyuQ2+69s/d30lp30j4D8AAAA/jQAAAAAAAAABUAUAAHIBAABafosvsxncP5LtgxUDIuA/AAAAP50AAAAAAAAAAVEFAAByAQAAusldUahH3D9Q/hgaqRfgPwAAAD+dAAAAAAAAAAFSBQAAcgEAAGTgghEreNw/lD+GRuoF4D8AAAA/vAAAAAAAAAABUwUAAHIBAAAqla/2BKHcP7EB5+VW6N8/AAAAP7wAAAAAAAAAAVQFAAByAQAAVrM2n8PE3D/phagkMK3fPwAAAD/MAAAAAAAAAAFVBQAAcgEAAOw6GAtn49w/S4l28N193z8AAAA/zAAAAAAAAAABVgUAAHIBAACcYAGcYfrcP6uMRLyLTt8/AAAAP9sAAAAAAAAAAVcFAAByAQAAsu9E8EAM3T/jEAb7ZBPfPwAAAD/bAAAAAAAAAAFYBQAAcgEAAC7o4gcFGd0/8xW7rGnM3j8AAAA/+gAAAAAAAAABWQUAAHIBAACs4IAfySXdP806s4FjiN4/AAAAP/oAAAAAAAAAAVoFAAByAQAAkkJ5+nEt3T+Z/voGJ1PePwAAAD8KAQAAAAAAAAFbBQAAcgEAAJJCefpxLd0/0YK8RQAY3j8AAAA/CgEAAAAAAAABXAUAAHIBAACSQnn6cS3dP/ylzTSj690/AAAAPxoBAAAAAAAAAV0FAAByAQAArOCAH8kl3T/v6CFHO8LdPwAAAD8aAQAAAAAAAAFeBQAAcgEAAMh+iEQgHt0/hsys7/OP3T8AAAA/OQEAAAAAAAABXwUAAHIBAABKhuosXBHdP0UvRCWBad0/AAAAPzkBAAAAAAAAAWAFAAByAQAAgsL5dgoC3T9g8aTE7UvdPwAAAD85AQAAAAAAAAFhBQAAcgEAAE6Vrv3T99w/blJVFCQ93T8AAAA/SQEAAAAAAAABYgUAAHIBAAA4Bmup9OXcP3yzBWRaLt0/AAAAP0kBAAAAAAAAAWMFAAByAQAAPBUvemzM3D8ttexJsRbdPwAAAD9oAQAAAAAAAAFkBQAAcgEAAMIrVTMgptw/cfZZdvIE3T8AAAA/aAEAAAAAAAABZQUAAHIBAABKQnvs03/cP7U3x6Iz89w/AAAAP3cBAAAAAAAAAWYFAAByAQAAhI1OB/pW3D/4eDTPdOHcPwAAAD93AQAAAAAAAAFnBQAAcgEAAFZvx147M9w/3lrYkdbG3D8AAAA/hwEAAAAAAAABaAUAAHIBAADche0X7wzcP1l8Apsistw/AAAAP4cBAAAAAAAAAWkFAAByAQAAfjob9vne2z8KfumAeZrcPwAAAD+XAQAAAAAAAAFqBQAAcgEAANIj9jV3rts/GN+Z0K+L3D8AAAA/lwEAAAAAAAABawUAAHIBAACkBW+NuIrbP7p/0GbQgtw/AAAAP7UBAAAAAAAAAWwFAAByAQAAxLI6g4dp2z+6f9Bm0ILcPwAAAD+1AQAAAAAAAAFtBQAAcgEAADArWRfkSts/GN+Z0K+L3D8AAAA/xQEAAAAAAAABbgUAAHIBAADobspJzi7bP6l6G7XLydw/AAAAP8UBAAAAAAAAAW8FAAByAQAAoLI7fLgS2z8ttexJsRbdPwAAAD/UAQAAAAAAAAFwBQAAcgEAAKCyO3y4Ets/LbXsSbEW3T8AAAA/1AEAAAAAAAABcQUAAHIBAACgsjt8uBLbPy217EmxFt0/AAAAP9QBAAAAAAAAAXIFAAByAQAAoLI7fLgS2z8ttexJsRbdPwAAAD/zAQAAAAAAAAFzBQAAcgEAAMIrVTMgptw/czUc4+CT4D8AAAA/AAAAAAAAAAABdAUAAHIBAADCK1UzIKbcP3M1HOPgk+A/AAAAPxAAAAAAAAAAAXUFAAByAQAArOCAH8kl3T9xkReBEszgPwAAAD8QAAAAAAAAAAF2BQAAcgEAAFDZHT5cid0/pc3P+04B4T8AAAA/LgAAAAAAAAABdwUAAHIBAAAMcMKBRuXdPylao8EbMuE/AAAAPy4AAAAAAAAAAXgFAAByAQAAHOF9NDYq3j9r9wuMjljhPwAAAD8uAAAAAAAAAAF5BQAAcgEAANyG5kiYbN4//+SPoZF64T8AAAA/PgAAAAAAAAABegUAAHIBAACInQsJG53eP2pTByrAkOE/AAAAPz4AAAAAAAAAAXsFAAByAQAANLQwyZ3N3j8KojuP+aPhPwAAAD9dAAAAAAAAAAF8BQAAcgEAAMY7EjVB7N4/xWDOYri14T8AAAA/XQAAAAAAAAABfQUAAHIBAAB2YfvFOwPfPyPAl8yXvuE/AAAAP10AAAAAAAAAAX4FAAByAQAA9FmZ3f8P3z/t39rvjMHhPwAAAD98AAAAAAAAAAF/BQAAcgEAAI7wPhobFd8/0m98gQfD4T8AAAA/fAAAAAAAAAABgAUAAHIBAABAJex7jRLfPwlQOV4SwOE/AAAAP3wAAAAAAAAAAYEFAAByAQAADvigAlcI3z91ELMXKLrhPwAAAD98AAAAAAAAAAGCBQAAcgEAAJYOx7sK4t4/MSFIHM6v4T8AAAA/mwAAAAAAAAABgwUAAHIBAACWDse7CuLePzEhSBzOr+E/AAAAP5sAAAAAAAAAAYQFAAByAQAAlg7Huwri3j8xIUgczq/hPwAAAD+bAAAAAAAAAAGFBQAAcgEAAJYOx7sK4t4/MSFIHM6v4T8AAAA/qwAAAAAAAAABhgUAAHIBAAD0WZnd/w/fP7F4UuL2pd4/AAAAPwAAAAAAAAAAAYcFAAByAQAA9FmZ3f8P3z+xeFLi9qXePwAAAD8QAAAAAAAAAAGIBQAAcgEAAPRZmd3/D98/sXhS4val3j8AAAA/EAAAAAAAAAABiQUAAHIBAABGNLBMBfneP9WvVasuIt8/AAAAPy8AAAAAAAAAAYoFAAByAQAAfHC/lrPp3j9lS9ePSmDfPwAAAD8vAAAAAAAAAAGLBQAAcgEAAH5/g2cr0N4/wQacl1uh3z8AAAA/LwAAAAAAAAABjAUAAHIBAAC4ylaCUafePxvCYJ9s4t8/AAAAPz8AAAAAAAAAAY0FAAByAQAAQOF8OwWB3j//rf3OGBzgPwAAAD8/AAAAAAAAAAGOBQAAcgEAAGSdDAJMRt4/TloUuNpP4D8AAAA/XgAAAAAAAAABjwUAAHIBAAA6jkkqBQneP/pl9Ap8jOA/AAAAP14AAAAAAAAAAZAFAAByAQAALB2OdxXE3T+ncdRdHcngPwAAAD9eAAAAAAAAAAGRBQAAcgEAAAQOy5/Oht0/Ay2ZZS4K4T8AAAA/fQAAAAAAAAABkgUAAHIBAADa/gfIh0ndPygIoZA0TuE/AAAAP30AAAAAAAAAAZMFAAByAQAAmFE9y+kT3T/HstCTn5nhPwAAAD99AAAAAAAAAAGUBQAAcgEAAG5CevOi1tw/cmyutVny4T8AAAA/nQAAAAAAAAABlQUAAHIBAAD6Z2R9zpbcPzqW6kWZSeI/AAAAP50AAAAAAAAAAZYFAAByAQAAAobsHr5j3D/XQBpJBJXiPwAAAD+dAAAAAAAAAAGXBQAAcgEAANRnZXb/P9w//RsidArZ4j8AAAA/rAAAAAAAAAABmAUAAHIBAADadilHdybcP5C3o1gmF+M/AAAAP6wAAAAAAAAAAZkFAAByAQAAwufl8pcU3D+bdE9GjkDjPwAAAD/MAAAAAAAAAAGaBQAAcgEAAPgj9TxGBdw/i8GcxXBr4z8AAAA/zAAAAAAAAAABmwUAAHIBAAAyb8hXbNzbPwQ/wmzujuM/AAAAP8wAAAAAAAAAAZwFAAByAQAAMm/IV2zc2z8EP8Js7o7jPwAAAD/rAAAAAAAAAAGdBQAAcgEAADJvyFds3Ns/BD/CbO6O4z8AAAA/6wAAAAAAAAABngUAAHIBAAAyb8hXbNzbPwQ/wmzujuM/AAAAP+sAAAAAAAAAAZ8FAAByAQAAxO/LxurusT9zNRzj4JPgPwAAAD8AAAAAAAAAAAGgBQAAcgEAALQ6odNyGLE/s4CCfGzW4D8AAAA/IAAAAAAAAAABoQUAAHIBAAC0OqHTchixP7OAgnxs1uA/AAAAPyAAAAAAAAAAAaIFAAByAQAAbIMNR7S3rz8DLZllLgrhPwAAAD8vAAAAAAAAAAGjBQAAcgEAAPC+IW5X9q0/h7lsK/s64T8AAAA/PwAAAAAAAAABpAUAAHIBAAAIoJ+ijSCsP6GFxjeyceE/AAAAPz8AAAAAAAAAAaUFAAByAQAA8DVKvJ1zqj+R0hO3lJzhPwAAAD9OAAAAAAAAAAGmBQAAcgEAAGxxXuNAsqg/I8CXzJe+4T8AAAA/TgAAAAAAAAABpwUAAHIBAAA8y/i5cWunP9IdelAg3+E/AAAAP14AAAAAAAAAAagFAAByAQAAcH8pgw85pj/rO9aNvvnhPwAAAD9eAAAAAAAAAAGpBQAAcgEAAKQzWkytBqU/VqpNFu0P4j8AAAA/fQAAAAAAAAABqgUAAHIBAAAUM14wcaujP6aoZjCWJ+I/AAAAP30AAAAAAAAAAasFAAByAQAAqEEl7HuNoj/2pn9KPz/iPwAAAD99AAAAAAAAAAGsBQAAcgEAAKCqgprzg6E/6EXP+ghO4j8AAAA/nQAAAAAAAAABrQUAAHIBAAAkfTkTH8ygP6UEYs7HX+I/AAAAP50AAAAAAAAAAa4FAAByAQAA1F6zY5FRoD8CZCs4p2jiPwAAAD+dAAAAAAAAAAGvBQAAcgEAAEDMLYMthZ8/YMP0oYZx4j8AAAA/rAAAAAAAAAABsAUAAHIBAADorafTnwqfP2DD9KGGceI/AAAAP6wAAAAAAAAAAbEFAAByAQAA6K2n058Knz9gw/ShhnHiPwAAAD+8AAAAAAAAAAGyBQAAcgEAANja9D44Z54/2ZIceut44j8AAAA/ywAAAAAAAAABswUAAHIBAADY2vQ+OGeeP9mSHHrreOI/AAAAP8sAAAAAAAAAAbQFAAByAQAA2Nr0Pjhnnj/Zkhx663jiPwAAAD/LAAAAAAAAAAG1BQAAcgEAANja9D44Z54/2ZIceut44j8AAAA/ywAAAAAAAAABtgUAAHIBAACmiVqkn8C5PzBGseeGieA/AAAAPwAAAAAAAAAAAbcFAAByAQAApolapJ/AuT8wRrHnhongPwAAAD8QAAAAAAAAAAG4BQAAcgEAAKaJWqSfwLk/MEax54aJ4D8AAAA/EAAAAAAAAAABuQUAAHIBAACmiVqkn8C5PzBGseeGieA/AAAAPy8AAAAAAAAAAboFAAByAQAA4tQtv8WXuT88A13V7rLgPwAAAD8vAAAAAAAAAAG7BQAAcgEAAOLULb/Fl7k/OrFapAfP4D8AAAA/LwAAAAAAAAABvAUAAHIBAAB+epfMWIO5P8+e3rkK8eA/AAAAPz8AAAAAAAAAAb0FAAByAQAATk1MUyJ5uT+ke83KZx3hPwAAAD8/AAAAAAAAAAG+BQAAcgEAAH56l8xYg7k/DZhCIq9P4T8AAAA/XgAAAAAAAAABvwUAAHIBAAASAnk4/KG5PyZknC5mhuE/AAAAP14AAAAAAAAAAcAFAAByAQAAdlwPK2m2uT/FYM5iuLXhPwAAAD9uAAAAAAAAAAHBBQAAcgEAAArk8JYM1bk/Zl0Alwrl4T8AAAA/bgAAAAAAAAABwgUAAHIBAADOmB185v25P+rp01zXFeI/AAAAP30AAAAAAAAAAcMFAAByAQAAxnqV2vYwuj+mVmT/rkPiPwAAAD99AAAAAAAAAAHEBQAAcgEAAFoCd0aaT7o/zINuW5xr4j8AAAA/nQAAAAAAAAABxQUAAHIBAACGEToe4Yy6P15x8nCfjeI/AAAAP50AAAAAAAAAAcYFAAByAQAAGpkbioSruj/J32n5zaPiPwAAAD+dAAAAAAAAAAHHBQAAcgEAAH7zsXzxv7o/1+4XGB2x4j8AAAA/vAAAAAAAAAAByAUAAHIBAAAOe5PolN66PzVO4YH8ueI/AAAAP7wAAAAAAAAAAckFAAByAQAActUp2wHzuj//bSSl8bziPwAAAD+8AAAAAAAAAAHKBQAAcgEAAHLVKdsB87o//20kpfG84j8AAAA/ywAAAAAAAAABywUAAHIBAAC2PoWXF5e6P7x+uamXsuI/AAAAP8sAAAAAAAAAAcwFAAByAQAAtj6FlxeXuj+8frmpl7LiPwAAAD/rAAAAAAAAAAHNBQAAcgEAALY+hZcXl7o/vH65qZey4j8AAAA/6wAAAAAAAAABzgUAAHIBAAC2PoWXF5e6P7x+uamXsuI/AAAAP+sAAAAAAAAAAc8FAAByAQAA/sdaV2/Hvj+rud0huljgPwAAAD8AAAAAAAAAAAHQBQAAcgEAAP7HWldvx74/q7ndIbpY4D8AAAA/HwAAAAAAAAAB0QUAAHIBAACqIu9Xeom/P51YLdKDZ+A/AAAAPx8AAAAAAAAAAdIFAAByAQAARVXn6N0qwD91hx4UyHfgPwAAAD8fAAAAAAAAAAHTBQAAcgEAADMZ16X+kMA/0+bnfaeA4D8AAAA/PgAAAAAAAAAB1AUAAHIBAAC7c2yfOvzAP9/1lZz2jeA/AAAAPz4AAAAAAAAAAdUFAAByAQAAQc4BmXZnwT89VV8G1pbgPwAAAD9OAAAAAAAAAAHWBQAAcgEAAJPsh0gE4sE/ZtRrk6qi4D8AAAA/TgAAAAAAAAAB1wUAAHIBAAAbRx1CQE3CPzwDXdXusuA/AAAAP04AAAAAAAAAAdgFAAByAQAAaVbfIFbhwj86sVqkB8/gPwAAAD9tAAAAAAAAAAHZBQAAcgEAAEvtgmsPlMM/fk7Dbnr14D8AAAA/bQAAAAAAAAAB2gUAAHIBAABboq1eh2rEP9pbiqdyGuE/AAAAP20AAAAAAAAAAdsFAAByAQAABf1BX5IsxT82aVHgaj/hPwAAAD+MAAAAAAAAAAHcBQAAcgEAAOOEIdnT+MU/DUZA8cdr4T8AAAA/jAAAAAAAAAAB3QUAAHIBAAAndlsW+r/GP8ey0JOfmeE/AAAAP4wAAAAAAAAAAd4FAAByAQAANyuGCXKWxz+cj7+k/MXhPwAAAD+rAAAAAAAAAAHfBQAAcgEAAIErhBcQRMg/V/xPR9Tz4T8AAAA/qwAAAAAAAAAB4AUAAHIBAADPOkb2JdjIP38pWqPBG+I/AAAAP6sAAAAAAAAAAeEFAAByAQAAH1nMpbNSyT/2pn9KPz/iPwAAAD+7AAAAAAAAAAHiBQAAcgEAAHWGFia5s8k/v3TAPE1e4j8AAAA/uwAAAAAAAAAB4wUAAHIBAABpWcqzUQDKPw9z2Vb2deI/AAAAP9oAAAAAAAAAAeQFAAByAQAAyaSc1UYuyj+VUa9NqoriPwAAAD/aAAAAAAAAAAHlBQAAcgEAAGE7QhJiM8o/DSHXJQ+S4j8AAAA/6gAAAAAAAAAB5gUAAHIBAADNs2CmvhTKP9dAGkkEleI/AAAAP+oAAAAAAAAAAecFAAByAQAAzbNgpr4Uyj/XQBpJBJXiPwAAAD/6AAAAAAAAAAHoBQAAcgEAAM2zYKa+FMo/10AaSQSV4j8AAAA/+gAAAAAAAAAB6QUAAHIBAADNs2CmvhTKP9dAGkkEleI/AAAAPwkBAAAAAAAAAeoFAAByAQAAoH1ywJ6Klz/sxGqRHjzjPwAAAD8AAAAAAAAAAAHrBQAAcgEAAKB9csCeipc/7MRqkR484z8AAAA/EAAAAAAAAAAB7AUAAHIBAABgu3ZXMjabP2WUkmmDQ+M/AAAAPxAAAAAAAAAAAe0FAAByAQAA2Nr0Pjhnnj8wtNWMeEbjPwAAAD8vAAAAAAAAAAHuBQAAcgEAAABudjvYjqA/jROf9ldP4z8AAAA/LwAAAAAAAAAB7wUAAHIBAABoX69/zayhP2RCkDicX+M/AAAAPy8AAAAAAAAAAfAFAAByAQAAROeO+Q55oj87cYF64G/jPwAAAD8/AAAAAAAAAAHxBQAAcgEAAPxfq5sJCKM/9y8UTp+B4z8AAAA/TgAAAAAAAAAB8gUAAHIBAABIfjFLl4KjPyy+zvnCmuM/AAAAP04AAAAAAAAAAfMFAAByAQAAJG9uc1BFoz98vOcTbLLjPwAAAD9eAAAAAAAAAAH0BQAAcgEAAETnjvkOeaI/KRrKl/TS4z8AAAA/XgAAAAAAAAAB9QUAAHIBAACUbnJXFOqhP9h3rBt98+M/AAAAP30AAAAAAAAAAfYFAAByAQAAeJu/wqxGoT/ylQhZGw7kPwAAAD99AAAAAAAAAAH3BQAAcgEAANRes2ORUaA/C7Rklrko5D8AAAA/fQAAAAAAAAAB+AUAAHIBAAAw+XruxeGeP3Yi3B7oPuQ/AAAAP50AAAAAAAAAAfkFAAByAQAAIMs1S7XOnD9owSvPsU3kPwAAAD+dAAAAAAAAAAH6BQAAcgEAAOBRHY1+5Jo/dNDZ7QBb5D8AAAA/nQAAAAAAAAAB+wUAAHIBAAAYQl6Z+0uZP7i/ROlaZeQ/AAAAP7wAAAAAAAAAAfwFAAByAQAASLp+H7p/mD+C34cMUGjkPwAAAD+8AAAAAAAAAAH9BQAAcgEAAKB9csCeipc/ql6UmSR05D8AAAA/vAAAAAAAAAAB/gUAAHIBAACAqr8rN+eWPyMuvHGJe+Q/AAAAP8sAAAAAAAAAAf8FAAByAQAAuPWSRl2+lj8Ivl0DBH3kPwAAAD/LAAAAAAAAAAEABgAAcgEAALj1kkZdvpY/CL5dAwR95D8AAAA/6wAAAAAAAAABAQYAAHIBAAC49ZJGXb6WPyMuvHGJe+Q/AAAAP+sAAAAAAAAAAQIGAAByAQAAsFAlVQYumD9YDnlOlHjkPwAAAD/6AAAAAAAAAAEDBgAAcgEAAOD2in7VdJk/j+41K5915D8AAAA/+gAAAAAAAAABBAYAAHIBAABAQ1bRcwKcP2hvKZ7KaeQ/AAAAPwoBAAAAAAAAAQUGAAByAQAAyDWHTeHWnz9YYHt/e1zkPwAAAD8KAQAAAAAAAAEGBgAAcgEAAMy5RXI6waE/4ZBTpxZV5D8AAAA/KQEAAAAAAAABBwYAAHIBAAA8QiEIuOijP52h6Ku8SuQ/AAAAPykBAAAAAAAAAQgGAAByAQAAhLs5xu7SpT+RkjqNbT3kPwAAAD8pAQAAAAAAAAEJBgAAcgEAADzL+Llxa6c/MjNxI4405D8AAAA/OQEAAAAAAAABCgYAAHIBAACsvDH+ZomoP02jz5ETM+Q/AAAAPzkBAAAAAAAAAQsGAAByAQAAgEQReKhVqT9pEy4AmTHkPwAAAD9hAQAAAAAAAAEMBgAAcgEAADi9LRqj5Kk/aRMuAJkx5D8AAAA/YQEAAAAAAAABDQYAAHIBAADEJofkVjaqPxjDErUINuQ/AAAAP2EBAAAAAAAAAQ4GAAByAQAA8DVKvJ1zqj/9UrRGgzfkPwAAAD+AAQAAAAAAAAEPBgAAcgEAAPA1Srydc6o/JNLA01dD5D8AAAA/gAEAAAAAAAABEAYAAHIBAADwNUq8nXOqPyTSwNNXQ+Q/AAAAP4ABAAAAAAAAAREGAAByAQAA8DVKvJ1zqj8k0sDTV0PkPwAAAD+gAQAAAAAAAAESBgAAcgEAAPA1Srydc6o/JNLA01dD5D8AAAA/oAEAAAAAAAABEwYAAHIBAAC2x1xJ0Rm+PxXNCyJTiuQ/AAAAPwAAAAAAAAAAARQGAAByAQAAHqnYi6XxvD9/O4OqgaDkPwAAAD8fAAAAAAAAAAEVBgAAcgEAAB6p2Iul8bw/fzuDqoGg5D8AAAA/HwAAAAAAAAABFgYAAHIBAAAKbchIxle9P4v4LpjpyeQ/AAAAPy8AAAAAAAAAARcGAAByAQAA2j99z49NvT/oBfbQ4e7kPwAAAD8vAAAAAAAAAAEYBgAAcgEAAAptyEjGV70/RBO9CdoT5T8AAAA/TgAAAAAAAAABGQYAAHIBAACe9Km0aXa9P5QR1iODK+U/AAAAP04AAAAAAAAAARoGAAByAQAAAk9Ap9aKvT+hIIRC0jjlPwAAAD9uAAAAAAAAAAEbBgAAcgEAAAJPQKfWir0/NmAKibw+5T8AAAA/bgAAAAAAAAABHAYAAHIBAABmqdaZQ5+9PzZgCom8PuU/AAAAP30AAAAAAAAAAR0GAAByAQAANnyLIA2VvT+UEdYjgyvlPwAAAD99AAAAAAAAAAEeBgAAcgEAAGap1plDn70/5rPzn/oK5T8AAAA/nAAAAAAAAAABHwYAAHIBAABmqdaZQ5+9P+az85/6CuU/AAAAP5wAAAAAAAAAASAGAAByAQAAZqnWmUOfvT/ms/Of+grlPwAAAD+cAAAAAAAAAAEhBgAAcgEAAGap1plDn70/5rPzn/oK5T8AAAA/rAAAAAAAAAABIgYAAHIBAADlhhM7JrjKP6bf+AIPhuM/AAAAPwAAAAAAAAAAASMGAAByAQAA5YYTOya4yj+m3/gCD4bjPwAAAD8QAAAAAAAAAAEkBgAAcgEAAOWGEzsmuMo/pt/4Ag+G4z8AAAA/EAAAAAAAAAABJQYAAHIBAAAVtF60XMLKP7GcpPB2r+M/AAAAPy8AAAAAAAAAASYGAAByAQAAqTtAIADhyj+V2kNRCs3jPwAAAD8vAAAAAAAAAAEnBgAAcgEAANVZx8i+BMs/rvifjqjn4z8AAAA/PwAAAAAAAAABKAYAAHIBAAADeE5xfSjLPwD3uKhR/+M/AAAAPz8AAAAAAAAAASkGAAByAQAAmf8v3SBHyz+gRe0NixLkPwAAAD9OAAAAAAAAAAEqBgAAcgEAAF20XML6b8s/JiTDBD8n5D8AAAA/XgAAAAAAAAABKwYAAHIBAAC9/y7k753LP/1StEaDN+Q/AAAAP14AAAAAAAAAASwGAAByAQAAFzw9NW3lyz/TgaWIx0fkPwAAAD9sAAAAAAAAAAEtBgAAcgEAAAkP8cIFMsw/4ZBTpxZV5D8AAAA/bAAAAAAAAAABLgYAAHIBAADJpZUG8I3MP9Mvo1fgY+Q/AAAAP4wAAAAAAAAAAS8GAAByAQAAUw/v0KPfzD8xj2zBv2zkPwAAAD+MAAAAAAAAAAEwBgAAcgEAAA+mkxSOO80/gt+HDFBo5D8AAAA/jAAAAAAAAAABMQYAAHIBAADNPDhYeJfNP++fAcZlYuQ/AAAAP6sAAAAAAAAAATIGAAByAQAAi9Pcm2LzzT900NntAFvkPwAAAD+rAAAAAAAAAAEzBgAAcgEAAH+mkCn7P84/TFHNYCxP5D8AAAA/qwAAAAAAAAABNAYAAHIBAADb4p56eIfOPz9CH0LdQeQ/AAAAP8oAAAAAAAAAATUGAAByAQAAaVu8FaS/zj+Eg4xuHjDkPwAAAD/KAAAAAAAAAAE2BgAAcgEAAC8Q6fp96M4/kuQ8vlQh5D8AAAA/ygAAAAAAAAABNwYAAHIBAADzxBXgVxHPPyd2xTUmC+Q/AAAAP9oAAAAAAAAAATgGAAByAQAAuXlCxTE6zz8OWGn4h/DjPwAAAD/aAAAAAAAAAAE5BgAAcgEAALFbuiNCbc8/RIooBnrR4z8AAAA/+QAAAAAAAAABOgYAAHIBAABH45uP5YvPP0bcKjdhteM/AAAAP/kAAAAAAAAAATsGAAByAQAAEaeMRTebzz8svs75wprjPwAAAD/5AAAAAAAAAAE8BgAAcgEAAEHU175tpc8/wk9XcZSE4z8AAAA/GAEAAAAAAAABPQYAAHIBAABB1Ne+baXPPztxgXrgb+M/AAAAPxgBAAAAAAAAAT4GAAByAQAAR+Obj+WLzz8G48bOvFbjPwAAAD8YAQAAAAAAAAE/BgAAcgEAABnFFOcmaM8/t+SttBM/4z8AAAA/OAEAAAAAAAABQAYAAHIBAAC5eULFMTrPP9OmDlSAIeM/AAAAPzgBAAAAAAAAAUEGAAByAQAA88QV4FcRzz9nOJfLUQvjPwAAAD84AQAAAAAAAAFCBgAAcgEAAMu1UggR1M4/Fzp+sajz4j8AAAA/RwEAAAAAAAABQwYAAHIBAAChpo8wypbOP63LBil63eI/AAAAP0cBAAAAAAAAAUQGAAByAQAAsdPbojFKzj8LfdLDQMriPwAAAD9mAQAAAAAAAAFFBgAAcgEAACd5Rqn13s0/og5bOxK04j8AAAA/ZgEAAAAAAAABRgYAAHIBAAChHrGvuXPNP5X/rBzDpuI/AAAAP2YBAAAAAAAAAUcGAAByAQAA4YcMbM8XzT9rgKCP7priPwAAAD+GAQAAAAAAAAFIBgAAcgEAACXxZyjlu8w/vNC72n6W4j8AAAA/hgEAAAAAAAABSQYAAHIBAADPwx2o31rMP4bw/v1zmeI/AAAAP4YBAAAAAAAAAUoGAAByAQAASWmIrqPvyz/J32n5zaPiPwAAAD+lAQAAAAAAAAFLBgAAcgEAAIvS42q5k8s/vH65qZey4j8AAAA/pQEAAAAAAAABTAYAAHIBAAAxltUZPEzLP0Jdj6BLx+I/AAAAP6UBAAAAAAAAAU0GAAByAQAAObRduysZyz/9GyJ0CtniPwAAAD+1AQAAAAAAAAFOBgAAcgEAAHP/MNZR8Mo/MqrcHy7y4j8AAAA/tQEAAAAAAAABTwYAAHIBAAAVtF60XMLKP2c4l8tRC+M/AAAAP9QBAAAAAAAAAVAGAAByAQAA66Sb3BWFyj+OZaEnPzPjPwAAAD/UAQAAAAAAAAFRBgAAcgEAAFssfkHqTMo/f7LupiFe4z8AAAA/1AEAAAAAAAABUgYAAHIBAADNs2CmvhTKP92/td8Zg+M/AAAAP/MBAAAAAAAAAVMGAAByAQAAzbNgpr4Uyj/dv7XfGYPjPwAAAD/zAQAAAAAAAAFUBgAAcgEAAM2zYKa+FMo/3b+13xmD4z8AAAA/8wEAAAAAAAABVQYAAHIBAADNs2CmvhTKP92/td8Zg+M/AAAAP/MBAAAAAAAAAVYGAAByAQAALuXozoSLvD93dN5PzyLkPwAAAD8AAAAAAAAAAAFXBgAAcgEAAC7l6M6Ei7w/d3TeT88i5D8AAAA/DwAAAAAAAAABWAYAAHIBAAAu5ejOhIu8P3d03k/PIuQ/AAAAPw8AAAAAAAAAAVkGAAByAQAAjj9/wfGfvD900NntAFvkPwAAAD8uAAAAAAAAAAFaBgAAcgEAAFb0q6bLyLw/Fh8OUzpu5D8AAAA/LgAAAAAAAAABWwYAAHIBAAC6TkKZON28Py89apDYiOQ/AAAAP00AAAAAAAAAAVwGAAByAQAATtYjBdz7vD8u62df8aTkPwAAAD9NAAAAAAAAAAFdBgAAcgEAABKLUOq1JL0/RwnEnI+/5D8AAAA/TQAAAAAAAAABXgYAAHIBAAAKbchIxle9P7R3OyW+1eQ/AAAAP10AAAAAAAAAAV8GAAByAQAAAk9Ap9aKvT+XtdqFUfPkPwAAAD9dAAAAAAAAAAFgBgAAcgEAAJbWIRN6qb0/5rPzn/oK5T8AAAA/fAAAAAAAAAABYQYAAHIBAAC+5eTqwOa9P5QR1iODK+U/AAAAP3wAAAAAAAAAAWIGAAByAQAAtsdcSdEZvj/lD+89LEPlPwAAAD+MAAAAAAAAAAFjBgAAcgEAABoi8zs+Lr4/NQ4IWNVa5T8AAAA/jAAAAAAAAAABZAYAAHIBAACuqdSn4Uy+PyetVwifaeU/AAAAP5sAAAAAAAAAAWUGAAByAQAA3tYfIRhXvj/ia+rbXXvlPwAAAD+bAAAAAAAAAAFmBgAAcgEAAN7WHyEYV74/Cev2aDKH5T8AAAA/qwAAAAAAAAABZwYAAHIBAADe1h8hGFe+P7ma2x2ii+U/AAAAP6sAAAAAAAAAAWgGAAByAQAA3tYfIRhXvj+Cuh5Bl47lPwAAAD/KAAAAAAAAAAFpBgAAcgEAAK6p1KfhTL4/TdphZIyR5T8AAAA/ygAAAAAAAAABagYAAHIBAACuqdSn4Uy+P03aYWSMkeU/AAAAP9oAAAAAAAAAAWsGAAByAQAArqnUp+FMvj9N2mFkjJHlPwAAAD/aAAAAAAAAAAFsBgAAcgEAABoi8zs+Lr4/TdphZIyR5T8AAAA/2gAAAAAAAAABbQYAAHIBAABKTz61dDi+P03aYWSMkeU/AAAAP9oAAAAAAAAAAW4GAAByAQAASk8+tXQ4vj9N2mFkjJHlPwAAAD/pAAAAAAAAAAFvBgAAcgEAAEpPPrV0OL4/TdphZIyR5T8AAAA/6QAAAAAAAAABcAYAAHIBAABKTz61dDi+P03aYWSMkeU/AAAAP+kAAAAAAAAAAXEGAAByAQAASk8+tXQ4vj9N2mFkjJHlPwAAAD/pAAAAAAAAAAFyBgAAcgEAAEpPPrV0OL4/TdphZIyR5T8AAAA/CQEAAAAAAAABcwYAAHIBAABKTz61dDi+P03aYWSMkeU/AAAAPwkBAAAAAAAAAXQGAAByAQAASk8+tXQ4vj9N2mFkjJHlPwAAAD8JAQAAAAAAAAF1BgAAcgEAAEpPPrV0OL4/TdphZIyR5T8AAAA/CQEAAAAAAAABdgYAAHIBAADEJng+0sfQPxwLHHmlxeM/AAAAPwAAAAAAAAAAAXcGAAByAQAAxCZ4PtLH0D8cCxx5pcXjPwAAAD8QAAAAAAAAAAF4BgAAcgEAAMQmeD7Sx9A/HAsceaXF4z8AAAA/EAAAAAAAAAABeQYAAHIBAADEJng+0sfQPxwLHHmlxeM/AAAAPy8AAAAAAAAAAXoGAAByAQAAQh8WVpbU0D9COCbVku3jPwAAAD8vAAAAAAAAAAF7BgAAcgEAAHRMYc/M3tA/vAdOrff04z8AAAA/LwAAAAAAAAABfAYAAHIBAABuPZ3+VPjQP4cnkdDs9+M/AAAAPz8AAAAAAAAAAX0GAAByAQAANPLJ4y4h0T/JFvzLRgLkPwAAAD8/AAAAAAAAAAF+BgAAcgEAAMRq535aWdE/8pUIWRsO5D8AAAA/XQAAAAAAAAABfwYAAHIBAAA8Rf30LpnRP+M0WAnlHOQ/AAAAP10AAAAAAAAAAYAGAAByAQAA4kxe5Dnj0T9pEy4AmTHkPwAAAD9tAAAAAAAAAAGBBgAAcgEAANQfEnLSL9I/JNLA01dD5D8AAAA/bQAAAAAAAAABggYAAHIBAADI8sX/anzSPwkQYDTrYOQ/AAAAP3wAAAAAAAAAAYMGAAByAQAAVFwfyh7O0j8Ivl0DBH3kPwAAAD98AAAAAAAAAAGEBgAAcgEAABYCiN6AENM/B2xb0hyZ5D8AAAA/nAAAAAAAAAABhQYAAHIBAAA+EUu2x03TP7TJPValueQ/AAAAP5wAAAAAAAAAAYYGAAByAQAAnlwd2Lx70z/pV/gBydLkPwAAAD+cAAAAAAAAAAGHBgAAcgEAADDk/kNgmtM/bzbO+Hzn5D8AAAA/qwAAAAAAAAABiAYAAHIBAADGa+CvA7nTP0ZlvzrB9+Q/AAAAP6sAAAAAAAAAAYkGAAByAQAA3PojBOPK0z8dlLB8BQjlPwAAAD/KAAAAAAAAAAGKBgAAcgEAAHSRyUD+z9M/lmPYVGoP5T8AAAA/ygAAAAAAAAABiwYAAHIBAAB0kclA/s/TP5Zj2FRqD+U/AAAAP8oAAAAAAAAAAYwGAAByAQAAdJHJQP7P0z+WY9hUag/lPwAAAD/qAAAAAAAAAAGNBgAAcgEAAHSRyUD+z9M/lmPYVGoP5T8AAAA/6gAAAAAAAAABjgYAAHIBAAB0kclA/s/TP5Zj2FRqD+U/AAAAP+oAAAAAAAAAAY8GAAByAQAAdJHJQP7P0z+WY9hUag/lPwAAAD/qAAAAAAAAAAGQBgAAcgEAAK6YLRucFdM/mNBK5L944z8AAAA/AAAAAAAAAAABkQYAAHIBAACumC0bnBXTP5jQSuS/eOM/AAAAPxAAAAAAAAAAAZIGAAByAQAAUE1b+abn0j8RTnCLPZzjPwAAAD8QAAAAAAAAAAGTBgAAcgEAAIqYLhTNvtI/ozv0oEC+4z8AAAA/HwAAAAAAAAABlAYAAHIBAAAOr1TNgJjSP+XYXGuz5OM/AAAAPx8AAAAAAAAAAZUGAAByAQAA/i7VSRlt0j/ylQhZGw7kPwAAAD8/AAAAAAAAAAGWBgAAcgEAAJ7jAigkP9I/kZI6jW095D8AAAA/PwAAAAAAAAABlwYAAHIBAAB21D9Q3QHSP4/uNSufdeQ/AAAAPz8AAAAAAAAAAZgGAAByAQAATMV8eJbE0T9WanTsxbDkPwAAAD9eAAAAAAAAAAGZBgAAcgEAAD5UwcWmf9E/zZWXYlzw5D8AAAA/XgAAAAAAAAABmgYAAHIBAAAURf7tX0LRP3mhd7X9LOU/AAAAP14AAAAAAAAAAZsGAAByAQAAbj2d/lT40D/wzJorlGzlPwAAAD9uAAAAAAAAAAGcBgAAcgEAAJT5LMWbvdA/qzkrzmua5T8AAAA/bgAAAAAAAAABnQYAAHIBAACU+SzFm73QP6s5K85rmuU/AAAAP40AAAAAAAAAAZ4GAAByAQAAlPksxZu90D+rOSvOa5rlPwAAAD+NAAAAAAAAAAGfBgAAcgEAAJT5LMWbvdA/qzkrzmua5T8AAAA/nAAAAAAAAAABoAYAAHIBAACAM5fd8GmaP0rkWtHW5eU/AAAAPwAAAAAAAAAAAaEGAAByAQAAgDOX3fBpmj9K5FrR1uXlPwAAAD8uAAAAAAAAAAGiBgAAcgEAAIAzl93waZo/SuRa0dbl5T8AAAA/LgAAAAAAAAABowYAAHIBAAAg58uKUtyXP7Ouzfc2NOY/AAAAPy4AAAAAAAAAAaQGAAByAQAA2MhF28Rhlz9Sq/8riWPmPwAAAD9OAAAAAAAAAAGlBgAAcgEAAHDXDJfPQ5Y/2DfT8VWU5j8AAAA/XQAAAAAAAAABpgYAAHIBAACQTy0djneVPzNFmipOueY/AAAAP10AAAAAAAAAAacGAAByAQAACObTUtollT9acqSGO+HmPwAAAD9dAAAAAAAAAAGoBgAAcgEAALDHTaNMq5Q/7l8onD4D5z8AAAA/XQAAAAAAAAABqQYAAHIBAABI1hRfV42TP0pt79Q2KOc/AAAAP3wAAAAAAAAAAaoGAAByAQAAUHuCUK4dkj86ujxUGVPnPwAAAD98AAAAAAAAAAGrBgAAcgEAAJhrw1wrhZA/zqfAaRx15z8AAAA/jAAAAAAAAAABrAYAAHIBAADQirtmuHyOP8xVvjg1kec/AAAAP4wAAAAAAAAAAa0GAAByAQAAAKhJ3s1AjD+wk12ZyK7nPwAAAD+rAAAAAAAAAAGuBgAAcgEAAJCIy/bHD4k/AJJ2s3HG5z8AAAA/qwAAAAAAAAABrwYAAHIBAADApVlu3dOGP8pft6V/5ec/AAAAP6sAAAAAAAAAAbAGAAByAQAA0O80UYv0gz+SLfiXjQToPwAAAD/LAAAAAAAAAAGxBgAAcgEAABDgdV0IXII/Wvs4ipsj6D8AAAA/ywAAAAAAAAABsgYAAHIBAADAZl2f0XGAP3UZlcc5Pug/AAAAP8sAAAAAAAAAAbMGAAByAQAAAAjXLc5rfD+QN/EE2FjoPwAAAD/aAAAAAAAAAAG0BgAAcgEAAMBhcQT/JHs/3zUKH4Fw6D8AAAA/2gAAAAAAAAABtQYAAHIBAABgFaaxYJd4Py80IzkqiOg/AAAAP/kAAAAAAAAAAbYGAAByAQAAAMnaXsIJdj9+MjxT05/oPwAAAD/5AAAAAAAAAAG3BgAAcgEAAIDWqeJUNXI/feA5Iuy76D8AAAA/+QAAAAAAAAABuAYAAHIBAAAAFL0fbU9vPx4vboclz+g/AAAAPwkBAAAAAAAAAbkGAAByAQAAAC9bJ5KmZz/1XV/Jad/oPwAAAD8JAQAAAAAAAAG6BgAAcgEAAADwXliGRGE/bi2Hoc7m6D8AAAA/KAEAAAAAAAABuwYAAHIBAAAA8F5YhkRhP24th6HO5ug/AAAAPygBAAAAAAAAAbwGAAByAQAAAPBeWIZEYT9uLYehzuboPwAAAD8oAQAAAAAAAAG9BgAAcgEAAADwXliGRGE/bi2Hoc7m6D8AAAA/KAEAAAAAAAABvgYAAHIBAACw2fwGwLCbP5c+b4mxNeY/AAAAPwAAAAAAAAAAAb8GAAByAQAAsNn8BsCwmz+XPm+JsTXmPwAAAD8fAAAAAAAAAAHABgAAcgEAALDZ/AbAsJs/lz5vibE15j8AAAA/HwAAAAAAAAABwQYAAHIBAADorafTnwqfPx0dRYBlSuY/AAAAPy8AAAAAAAAAAcIGAAByAQAAAG52O9iOoD++a3nlnl3mPwAAAD8vAAAAAAAAAAHDBgAAcgEAAMy5RXI6waE/lJpqJ+Nt5j8AAAA/PwAAAAAAAAABxAYAAHIBAADsI5tYKm6jPwEJ4q8RhOY/AAAAPz8AAAAAAAAAAcUGAAByAQAAzEIdJPRDpT//tt9+KqDmPwAAAD9eAAAAAAAAAAHGBgAAcgEAAOyscgrk8KY/x4QgcTi/5j8AAAA/XgAAAAAAAAABxwYAAHIBAABAYpsL+nSoPwkiiTur5eY/AAAAP14AAAAAAAAAAcgGAAByAQAA/HFa/3wNqj/EjhneghPnPwAAAD99AAAAAAAAAAHJBgAAcgEAAEjrcr2z96s/SBvto09E5z8AAAA/fQAAAAAAAAABygYAAHIBAADwviFuV/atP7M3YvuWduc/AAAAP30AAAAAAAAAAcsGAAByAQAAfnazCLQEsD9SNJQv6aXnPwAAAD+NAAAAAAAAAAHMBgAAcgEAACKzv2fP+bA/DqEk0sDT5z8AAAA/jQAAAAAAAAABzQYAAHIBAADMDVRo2ruxP08+jZwz+uc/AAAAP6wAAAAAAAAAAc4GAAByAQAAsrO7gwtVsj9O7IprTBboPwAAAD+sAAAAAAAAAAHPBgAAcgEAAATSQTOZz7I/MSoqzN8z6D8AAAA/rAAAAAAAAAAB0AYAAHIBAAAmw3xp8D+zPzHYJ5v4T+g/AAAAP8sAAAAAAAAAAdEGAAByAQAAeOECGX66sz+3tv2RrGToPwAAAD/LAAAAAAAAAAHSBgAAcgEAAKLwxfDE97M/VwUy9+V36D8AAAA/ywAAAAAAAAAB0wYAAHIBAADI/4jICzW0P2QU4BU1heg/AAAAP+oAAAAAAAAAAdQGAAByAQAAjrS1reVdtD9xI440hJLoPwAAAD/qAAAAAAAAAAHVBgAAcgEAAI60ta3lXbQ/mKKawVie6D8AAAA/6gAAAAAAAAAB1gYAAHIBAACOtLWt5V20P/YBZCs4p+g/AAAAPwoBAAAAAAAAAdcGAAByAQAAjrS1reVdtD9x0YsDna7oPwAAAD8KAQAAAAAAAAHYBgAAcgEAAI60ta3lXbQ/6qCz2wG26D8AAAA/CgEAAAAAAAAB2QYAAHIBAACOtLWt5V20P5hQmJBxuug/AAAAPxkBAAAAAAAAAdoGAAByAQAAjrS1reVdtD+YUJiQcbroPwAAAD8ZAQAAAAAAAAHbBgAAcgEAAPAOTKBScrQ/Y3Dbs2a96D8AAAA/KQEAAAAAAAAB3AYAAHIBAAAkPJcZiXy0P/avYfpQw+g/AAAAPykBAAAAAAAAAd0GAAByAQAAuMN4hSybtD+K7+dAO8noPwAAAD85AQAAAAAAAAHeBgAAcgEAAOjww/5ipbQ/wc+kHUbG6D8AAAA/OQEAAAAAAAAB3wYAAHIBAADwDkygUnK0PxEgwGjWweg/AAAAP0gBAAAAAAAAAeAGAAByAQAAPpYv/lfjsz+MQepxIq3oPwAAAD9YAQAAAAAAAAHhBgAAcgEAAD6WL/5X47M/jEHqcSKt6D8AAAA/ZwEAAAAAAAAB4gYAAHIBAAA+li/+V+OzP4xB6nEireg/AAAAP2cBAAAAAAAAAeMGAAByAQAAPpYv/lfjsz+MQepxIq3oPwAAAD+HAQAAAAAAAAHkBgAAcgEAAID7W7gx4Fo/gwPaGtBx6T8AAAA/AAAAAAAAAAAB5QYAAHIBAACA+1u4MeBaP4MD2hrQcek/AAAAPxAAAAAAAAAAAeYGAAByAQAAgPtbuDHgWj+DA9oa0HHpPwAAAD8QAAAAAAAAAAHnBgAAcgEAAID7W7gx4Fo/gwPaGtBx6T8AAAA/LwAAAAAAAAAB6AYAAHIBAACA+1u4MeBaP4MD2hrQcek/AAAAPy8AAAAAAAAAAekGAAByAQAAgPtbuDHgWj+DA9oa0HHpPwAAAD8vAAAAAAAAAAHqBgAAcgEAAIA8Kqsk0mM/Z+92Snyr6T8AAAA/TwAAAAAAAAAB6wYAAHIBAACAPCqrJNJjPyKuCR47vek/AAAAP08AAAAAAAAAAewGAAByAQAAAC9bJ5KmZz9yrCI45NTpPwAAAD9PAAAAAAAAAAHtBgAAcgEAAMCI9f3CX2Y/wao7Uo3s6T8AAAA/bgAAAAAAAAAB7gYAAHIBAACAlsSBVYtiP6bo2rIgCuo/AAAAP24AAAAAAAAAAe8GAAByAQAAAPBeWIZEYT9vthulLinqPwAAAD99AAAAAAAAAAHwBgAAcgEAAIBHJwvQbV0/N4RclzxI6j8AAAA/fQAAAAAAAAAB8QYAAHIBAACAPCqrJNJjP2wSF0NgYeo/AAAAP40AAAAAAAAAAfIGAAByAQAAQHsmejA0aj/XgI7LjnfqPwAAAD+NAAAAAAAAAAHzBgAAcgEAAMDH8czOwWw/J3+n5TeP6j8AAAA/nQAAAAAAAAAB9AYAAHIBAAAAblf2nQhuP7lsK/s6seo/AAAAP50AAAAAAAAAAfUGAAByAQAAQF2RJB5LcD+dqspbzs7qPwAAAD+8AAAAAAAAAAH2BgAAcgEAAGAD903tkXE/uMgmmWzp6j8AAAA/vAAAAAAAAAAB9wYAAHIBAABgA/dN7ZFxP1gXW/6l/Oo/AAAAP8wAAAAAAAAAAfgGAAByAQAAgNap4lQ1cj/e9TD1WRHrPwAAAD/MAAAAAAAAAAH5BgAAcgEAAMB8DwwkfHM/mrTDyBgj6z8AAAA/2wAAAAAAAAAB+gYAAHIBAADAfA8MJHxzP/cTjTL4K+s/AAAAP9sAAAAAAAAAAfsGAAByAQAAwHwPDCR8cz9w47QKXTPrPwAAAD/6AAAAAAAAAAH8BgAAcgEAAMBPwqCLH3Q/tNIfBrc96z8AAAA/+gAAAAAAAAAB/QYAAHIBAABAXZEkHktwP0kSpkyhQ+s/AAAAP/oAAAAAAAAAAf4GAAByAQAAQHsmejA0aj8uokfeG0XrPwAAAD8KAQAAAAAAAAH/BgAAcgEAAEB7JnowNGo/LqJH3htF6z8AAAA/CgEAAAAAAAABAAcAAHIBAABAeyZ6MDRqPy6iR94bRes/AAAAPwoBAAAAAAAAAQEHAAByAQAAQHsmejA0aj8uokfeG0XrPwAAAD8KAQAAAAAAAAECBwAAcgEAAER0Sm9teq8/A/ah6xgv6j8AAAA/AAAAAAAAAAABAwcAAHIBAABEdEpvbXqvPwP2oesYL+o/AAAAPyAAAAAAAAAAAQQHAAByAQAARHRKb216rz8D9qHrGC/qPwAAAD8gAAAAAAAAAAEFBwAAcgEAACBlh5cmPa8/sAGCPrpr6j8AAAA/IAAAAAAAAAABBgcAAHIBAACYktAe+/SvP11fZMJCjOo/AAAAPz8AAAAAAAAAAQcHAAByAQAACuAM02dWsD/vTOjXRa7qPwAAAD8/AAAAAAAAAAEIBwAAcgEAAMZ2sRZSsrA/7vrlpl7K6j8AAAA/PwAAAAAAAAABCQcAAHIBAAAalTfG3yyxPwkZQuT85Oo/AAAAP14AAAAAAAAAAQoHAAByAQAAarO9dW2nsT8jN54hm//qPwAAAD9eAAAAAAAAAAELBwAAcgEAAL7RQyX7IbI/qBV0GE8U6z8AAAA/XgAAAAAAAAABDAcAAHIBAADcwn5bUpKyP7UkIjeeIes/AAAAP30AAAAAAAAAAQ0HAAByAQAAYA5QhBYXsz/CM9BV7S7rPwAAAD99AAAAAAAAAAEOBwAAcgEAAIL/irpth7M/cOO0Cl0z6z8AAAA/fQAAAAAAAAABDwcAAHIBAADQHRFq+wG0P4tTE3niMes/AAAAP4wAAAAAAAAAARAHAAByAQAAwOEAJxxotD8ThOugfSrrPwAAAD+MAAAAAAAAAAERBwAAcgEAAK6l8OM8zrQ/V8VYzb4Y6z8AAAA/qwAAAAAAAAABEgcAAHIBAAA8D0qu8B+1P7d2JGiFBes/AAAAP6sAAAAAAAAAARMHAAByAQAAxnijeKRxtT/6t5GUxvPqPwAAAD+rAAAAAAAAAAEUBwAAcgEAACC1sckhubU/P/n+wAfi6j8AAAA/ygAAAAAAAAABFQcAAHIBAAC2PJM1xde1PyTbooNpx+o/AAAAP8oAAAAAAAAAARYHAAByAQAArB4LlNUKtj/U3IlpwK/qPwAAAD/KAAAAAAAAAAEXBwAAcgEAAN5LVg0MFbY/8p7qCC2S6j8AAAA/6gAAAAAAAAABGAcAAHIBAAAQeaGGQh+2P0NBCIWkceo/AAAAP+oAAAAAAAAAARkHAAByAQAAQqbs/3gptj/X0pD8dVvqPwAAAD/qAAAAAAAAAAEaBwAAcgEAAKweC5TVCrY/HBT+KLdJ6j8AAAA/+QAAAAAAAAABGwcAAHIBAAAYlykoMuy1P8wV5Q4OMuo/AAAAP/kAAAAAAAAAARwHAAByAQAAgg9IvI7NtT99F8z0ZBrqPwAAAD8ZAQAAAAAAAAEdBwAAcgEAAPil7vHae7U/SIkRSUEB6j8AAAA/GQEAAAAAAAABHgcAAHIBAABqPJUnJyq1P/eK+C6Y6ek/AAAAPxkBAAAAAAAAAR8HAAByAQAARC3ST+DstD9XPMTJXtbpPwAAAD8oAQAAAAAAAAEgBwAAcgEAAI60ta3lXbQ/0V3u0qrB6T8AAAA/KAEAAAAAAAABIQcAAHIBAAB44QIZfrqzPzAPum1xruk/AAAAP0cBAAAAAAAAASIHAAByAQAA/LO5kakCsz8jAAxPIqHpPwAAAD9HAQAAAAAAAAEjBwAAcgEAAEg7ne+uc7I/xqBC5UKY6T8AAAA/VwEAAAAAAAABJAcAAHIBAABad60yjg2yPzFhvJ5Ykuk/AAAAP1cBAAAAAAAAASUHAAByAQAA/jqf4RDGsT8xYbyeWJLpPwAAAD9nAQAAAAAAAAEmBwAAcgEAAKb+kJCTfrE/dVAnmrKc6T8AAAA/ZwEAAAAAAAABJwcAAHIBAABKwoI/FjexP4Ff1bgBquk/AAAAP4YBAAAAAAAAASgHAAByAQAAjive+yvbsD8HPquvtb7pPwAAAD+GAQAAAAAAAAEpBwAAcgEAAGQcGyTlnbA/Buyofs7a6T8AAAA/hgEAAAAAAAABKgcAAHIBAADOlDm4QX+wP2T5b7fG/+k/AAAAP6UBAAAAAAAAASsHAAByAQAA1rLBWTFMsD9vthulLinqPwAAAD+lAQAAAAAAAAEsBwAAcgEAAArgDNNnVrA/80LvavtZ6j8AAAA/pQEAAAAAAAABLQcAAHIBAAAK4AzTZ1awP/NC72r7Weo/AAAAP7UBAAAAAAAAAS4HAAByAQAACuAM02dWsD/zQu9q+1nqPwAAAD+1AQAAAAAAAAEvBwAAcgEAAArgDNNnVrA/80LvavtZ6j8AAAA/tQEAAAAAAAABMAcAAHIBAABGtqkBmm+4P6fDcednMOs/AAAAPwAAAAAAAAAAATEHAAByAQAARrapAZpvuD+nw3HnZzDrPwAAAD8QAAAAAAAAAAEyBwAAcgEAAI62pw84Hbk/EzLpb5ZG6z8AAAA/EAAAAAAAAAABMwcAAHIBAADWtqUd1sq5P+lg2rHaVus/AAAAPxAAAAAAAAAAATQHAAByAQAAtj6FlxeXuj8R4OY+r2LrPwAAAD8vAAAAAAAAAAE1BwAAcgEAAMLzr4qPbbs/zZ55Em506z8AAAA/LwAAAAAAAAABNgcAAHIBAABqMLzpqmK8Px2dkiwXjOs/AAAAPz8AAAAAAAAAATcHAAByAQAAphIyVllDvT9RK03YOqXrPwAAAD8/AAAAAAAAAAE4BwAAcgEAAOr0p8IHJL4/UdlKp1PB6z8AAAA/TgAAAAAAAAABOQcAAHIBAAD6qdK1f/q+P4VnBVN32us/AAAAP04AAAAAAAAAAToHAAByAQAAAl/9qPfQvz8zxefW//rrPwAAAD9tAAAAAAAAAAE7BwAAcgEAAHNzbpGcTsA/aFOigiMU7D8AAAA/bQAAAAAAAAABPAcAAHIBAACXc22Ya6XAP+8xeHnXKOw/AAAAP20AAAAAAAAAAT0HAAByAQAAVxnWrM3nwD/7QCaYJjbsPwAAAD99AAAAAAAAAAE+BwAAcgEAAB/OApKnEME/PzCRk4BA7D8AAAA/fQAAAAAAAAABPwcAAHIBAACBKJmEFCXBP3QQTnCLPew/AAAAP5wAAAAAAAAAAUAHAAByAQAAgSiZhBQlwT90EE5wiz3sPwAAAD+cAAAAAAAAAAFBBwAAcgEAAIEomYQUJcE/dBBOcIs97D8AAAA/nAAAAAAAAAABQgcAAHIBAACBKJmEFCXBP3QQTnCLPew/AAAAP5wAAAAAAAAAAUMHAAByAQAAGpsN7NZqvz/vTOjXRa7qPwAAAD8AAAAAAAAAAAFEBwAAcgEAABqbDezWar8/70zo10Wu6j8AAAA/IAAAAAAAAAABRQcAAHIBAAAamw3s1mq/P+9M6NdFruo/AAAAPyAAAAAAAAAAAUYHAAByAQAAakB568uovj+P9xfbsPnqPwAAAD8gAAAAAAAAAAFHBwAAcgEAAK6p1KfhTL4/E4TroH0q6z8AAAA/LwAAAAAAAAABSAcAAHIBAABai074U9K9P1UhVGvwUOs/AAAAPz8AAAAAAAAAAUkHAAByAQAARribY+wuvT8DfzbveHHrPwAAAD8/AAAAAAAAAAFKBwAAcgEAAGISNEi7lbw/KqxAS2aZ6z8AAAA/TwAAAAAAAAABSwcAAHIBAADuAnNi1qq7P5PItaKty+s/AAAAP08AAAAAAAAAAUwHAAByAQAAGpkbioSruj9bRPRj1AbsPwAAAD9uAAAAAAAAAAFNBwAAcgEAAH56l8xYg7k/dBBOcIs97D8AAAA/bgAAAAAAAAABTgcAAHIBAADaPYttPY64PxMNgKTdbOw/AAAAP24AAAAAAAAAAU8HAAByAQAAukxQN+YduD8gyiuSRZbsPwAAAD+NAAAAAAAAAAFQBwAAcgEAALpMUDfmHbg/IMorkkWW7D8AAAA/jQAAAAAAAAABUQcAAHIBAAC6TFA35h24PyDKK5JFluw/AAAAP40AAAAAAAAAAVIHAAByAQAAukxQN+YduD8gyiuSRZbsPwAAAD+NAAAAAAAAAAFTBwAAcgEAAMBmXZ/RcYA/Zq+dIFVM7D8AAAA/AAAAAAAAAAABVAcAAHIBAABAhtuG16KDP3O+Sz+kWew/AAAAPx8AAAAAAAAAAVUHAAByAQAAQIbbhteigz9zvks/pFnsPwAAAD8fAAAAAAAAAAFWBwAAcgEAAECG24bXooM/c75LP6RZ7D8AAAA/LwAAAAAAAAABVwcAAHIBAABAhtuG16KDP3O+Sz+kWew/AAAAPy8AAAAAAAAAAVgHAAByAQAA4MLn5fKXhD9+KfX7JJ/sPwAAAD9OAAAAAAAAAAFZBwAAcgEAAACWmnpaO4U/EBd5ESjB7D8AAAA/TgAAAAAAAAABWgcAAHIBAAAAlpp6WjuFP/RUGHK73uw/AAAAP14AAAAAAAAAAVsHAAByAQAA0O80UYv0gz/0AhZB1PrsPwAAAD9uAAAAAAAAAAFcBwAAcgEAAJBJzye8rYI/X3GNyQIR7T8AAAA/bgAAAAAAAAABXQcAAHIBAAAADcPIoLiBPxowIJ3BIu0/AAAAP24AAAAAAAAAAV4HAAByAQAAcKNp/uxmgT8Mz29NizHtPwAAAD+NAAAAAAAAAAFfBwAAcgEAAMBmXZ/RcYA/hZ6XJfA47T8AAAA/jQAAAAAAAAABYAcAAHIBAACAuwvbL955PxneHWzaPu0/AAAAP40AAAAAAAAAAWEHAAByAQAAgLsL2y/eeT8Z3h1s2j7tPwAAAD+cAAAAAAAAAAFiBwAAcgEAAIC7C9sv3nk/Gd4dbNo+7T8AAAA/nAAAAAAAAAABYwcAAHIBAACAuwvbL955PxneHWzaPu0/AAAAP7wAAAAAAAAAAWQHAAByAQAAwC4xIJdWij8er7sz1xDuPwAAAD8AAAAAAAAAAAFlBwAAcgEAAMAuMSCXVoo/Hq+7M9cQ7j8AAAA/DwAAAAAAAAABZgcAAHIBAADALjEgl1aKPx6vuzPXEO4/AAAAPw8AAAAAAAAAAWcHAAByAQAAwC4xIJdWij8er7sz1xDuPwAAAD8fAAAAAAAAAAFoBwAAcgEAAMAuMSCXVoo/Hq+7M9cQ7j8AAAA/HwAAAAAAAAABaQcAAHIBAABAhtuG16KDP4gdM7wFJ+4/AAAAPz4AAAAAAAAAAWoHAAByAQAAwGZdn9FxgD/LDJ63XzHuPwAAAD8+AAAAAAAAAAFrBwAAcgEAAIC7C9sv3nk/8ouqRDQ97j8AAAA/PgAAAAAAAAABbAcAAHIBAADgInU188J0P1Lrc64TRu4/AAAAP10AAAAAAAAAAW0HAAByAQAAYAP3Te2RcT96aoA76FHuPwAAAD9dAAAAAAAAAAFuBwAAcgEAAEB7JnowNGo/8jmoE01Z7j8AAAA/XQAAAAAAAAABbwcAAHIBAACAlsSBVYtiP12oH5x7b+4/AAAAP20AAAAAAAAAAXAHAAByAQAAgEcnC9BtXT+RNtpHn4juPwAAAD99AAAAAAAAAAFxBwAAcgEAAIBHJwvQbV0/g9Up+GiX7j8AAAA/fQAAAAAAAAABcgcAAHIBAAAA8F5YhkRhPyQkXl2iqu4/AAAAP4wAAAAAAAAAAXMHAAByAQAAgDwqqyTSYz8zMwx88bfuPwAAAD+MAAAAAAAAAAF0BwAAcgEAAEB7JnowNGo/Z8HGJxXR7j8AAAA/rAAAAAAAAAABdQcAAHIBAABAXZEkHktwPwcQ+4xO5O4/AAAAP6wAAAAAAAAAAXYHAAByAQAAwE/CoIsfdD/5rko9GPPuPwAAAD+7AAAAAAAAAAF3BwAAcgEAAGAVprFgl3g/Sa1jV8EK7z8AAAA/uwAAAAAAAAABeAcAAHIBAABgVKKAbPl+P+r7l7z6He8/AAAAP8sAAAAAAAAAAXkHAAByAQAAEOB1XQhcgj+MSswhNDHvPwAAAD/LAAAAAAAAAAF6BwAAcgEAABBpTQ/C3oU/mFl6QIM+7z8AAAA/+AAAAAAAAAABewcAAHIBAADgS7+XrBqIP8HYhs1XSu8/AAAAP/gAAAAAAAAAAXwHAAByAQAAUGs9f7JLiz97lxmhFlzvPwAAAD/4AAAAAAAAAAF9BwAAcgEAACBOrwedh40/v4aEnHBm7z8AAAA/CAEAAAAAAAABfgcAAHIBAAAAMSGQh8OPPx3mTQZQb+8/AAAAPwgBAAAAAAAAAX8HAAByAQAA6IlJDLn/kD9f1bgBqnnvPwAAAD8nAQAAAAAAAAGABwAAcgEAAGhONeUVwZI/UXQIsnOI7z8AAAA/JwEAAAAAAAABgQcAAHIBAABgqcfzvjCUP1+DttDCle8/AAAAPycBAAAAAAAAAYIHAAByAQAAkE8tHY53lT8PM5uFMprvPwAAAD9GAQAAAAAAAAGDBwAAcgEAADCMOXypbJY/2VLeqCed7z8AAAA/RgEAAAAAAAABhAcAAHIBAABgMp+leLOXPw8zm4Uymu8/AAAAP0YBAAAAAAAAAYUHAAByAQAASLp+H7p/mD9fg7bQwpXvPwAAAD9lAQAAAAAAAAGGBwAAcgEAAOD2in7VdJk/G5RL1WiL7z8AAAA/ZQEAAAAAAAABhwcAAHIBAAAAyj0TPRiaPw+FnbYZfu8/AAAAP2UBAAAAAAAAAYgHAAByAQAAYLt2VzI2mz83Vqx01W3vPwAAAD+FAQAAAAAAAAGJBwAAcgEAAHiOKeyZ2Zs/e5cZoRZc7z8AAAA/hQEAAAAAAAABigcAAHIBAADQrK+bJ1ScP4v4yfBMTe8/AAAAP4UBAAAAAAAAAYsHAAByAQAAIMs1S7XOnD8filJoHjfvPwAAAD+UAQAAAAAAAAGMBwAAcgEAAOB/YjCP95w/H9xUmQUb7z8AAAA/lAEAAAAAAAABjQcAAHIBAABo6bv6QkmdPz2etThy/e4/AAAAP7QBAAAAAAAAAY4HAAByAQAA4H9iMI/3nD+OQNO06dzuPwAAAD+0AQAAAAAAAAGPBwAAcgEAAOB/YjCP95w/QEK6mkDF7j8AAAA/tAEAAAAAAAABkAcAAHIBAAAgyzVLtc6cP3V0eagypu4/AAAAP9MBAAAAAAAAAZEHAAByAQAAIMs1S7XOnD9B5r78Do3uPwAAAD/TAQAAAAAAAAGSBwAAcgEAACDLNUu1zpw/KMhiv3By7j8AAAA/0wEAAAAAAAABkwcAAHIBAAB4jinsmdmbP/I5qBNNWe4/AAAAP/IBAAAAAAAAAZQHAAByAQAA4FEdjX7kmj9tW9IcmUTuPwAAAD/yAQAAAAAAAAGVBwAAcgEAAADKPRM9GJo/eryCbM817j8AAAA/8gEAAAAAAAABlgcAAHIBAACQ2ATPR/qYP22t1E2AKO4/AAAAPwICAAAAAAAAAZcHAAByAQAAsFAlVQYumD/ZbU4HliLuPwAAAD8CAgAAAAAAAAGYBwAAcgEAAPhAZmGDlZY/su5BesEW7j8AAAA/IQIAAAAAAAABmQcAAHIBAAAguYbnQcmVP6Xfk1tyCe4/AAAAPyECAAAAAAAAAZoHAAByAQAAYKnH874wlD9i8ChgGP/tPwAAAD8xAgAAAAAAAAGbBwAAcgEAACAwrzWIRpI/BZFf9jj27T8AAAA/MQIAAAAAAAABnAcAAHIBAADgXW77HyCPP3BR2a9O8O0/AAAAP0ACAAAAAAAAAZ0HAAByAQAAkIjL9scPiT86cRzTQ/PtPwAAAD9AAgAAAAAAAAGeBwAAcgEAANDvNFGL9IM/fGCHzp397T8AAAA/XwIAAAAAAAABnwcAAHIBAABgVKKAbPl+P+fO/lbME+4/AAAAP18CAAAAAAAAAaAHAAByAQAAYFSigGz5fj/nzv5WzBPuPwAAAD9fAgAAAAAAAAGhBwAAcgEAAGBUooBs+X4/587+VswT7j8AAAA/bwIAAAAAAAABogcAAHIBAABgVKKAbPl+P+fO/lbME+4/AAAAP28CAAAAAAAAAaMHAAByAQAAtG9qj4ygpD9EisNe3VTuPwAAAD8AAAAAAAAAAAGkBwAAcgEAALRvao+MoKQ/RIrDXt1U7j8AAAA/HwAAAAAAAAABpQcAAHIBAAC0b2qPjKCkP0SKw17dVO4/AAAAPx8AAAAAAAAAAaYHAAByAQAAxJ2vMp2zpj8KBgIgBJDuPwAAAD8vAAAAAAAAAAGnBwAAcgEAAGTau5G4qKc/nvOFNQey7j8AAAA/LwAAAAAAAAABqAcAAHIBAACsvDH+ZomoPxZxq9yE1e4/AAAAPz8AAAAAAAAAAakHAAByAQAA2GKXJzbQqT+N7tCDAvnuPwAAAD9OAAAAAAAAAAGqBwAAcgEAADxU0Gsr7qo/pgwtwaAT7z8AAAA/TgAAAAAAAAABqwcAAHIBAAA0r2J61F2sP6a6KpC5L+8/AAAAP14AAAAAAAAAAawHAAByAQAAxK9elhC5rT9ICV/18kLvPwAAAD9eAAAAAAAAAAGtBwAAcgEAAER0Sm9teq8/e5cZoRZc7z8AAAA/fQAAAAAAAAABrgcAAHIBAACWSWadG6iwP+cFkSlFcu8/AAAAP30AAAAAAAAAAa8HAAByAQAA3klkq7lVsT9RdAiyc4jvPwAAAD99AAAAAAAAAAGwBwAAcgEAAPYcF0Ah+bE/RRNYYj2X7z8AAAA/nAAAAAAAAAABsQcAAHIBAACys7uDC1WyP1EiBoGMpO8/AAAAP5wAAAAAAAAAAbIHAAByAQAADvDJ1Iicsj//0eo1/KjvPwAAAD+cAAAAAAAAAAGzBwAAcgEAAATSQTOZz7I/lRFxfOau7z8AAAA/vAAAAAAAAAABtAcAAHIBAAAE0kEzmc+yP73ifzqinu8/AAAAP7wAAAAAAAAAAbUHAAByAQAABNJBM5nPsj+94n86op7vPwAAAD+8AAAAAAAAAAG2BwAAcgEAAATSQTOZz7I/veJ/OqKe7z8AAAA/vAAAAAAAAAABtwcAAHIBAAAE0kEzmc+yP73ifzqinu8/AAAAP7wAAAAAAAAAAbgHAAByAQAAcNFFF110sT9HgMrxkgDuPwAAAD8AAAAAAAAAAAG5BwAAcgEAAHDRRRdddLE/R4DK8ZIA7j8AAAA/EAAAAAAAAAABugcAAHIBAABw0UUXXXSxP0eAyvGSAO4/AAAAPxAAAAAAAAAAAbsHAAByAQAAcNFFF110sT9HgMrxkgDuPwAAAD8fAAAAAAAAAAG8BwAAcgEAAFr+koL10LA/Uj123/op7j8AAAA/HwAAAAAAAAABvQcAAHIBAAAEwoQxeImwP0TcxY/EOO4/AAAAPz4AAAAAAAAAAb4HAAByAQAARCvg7Y0tsD+IyzCLHkPuPwAAAD8+AAAAAAAAAAG/BwAAcgEAAAwpd1RHo68/emqAO+hR7j8AAAA/PgAAAAAAAAABwAcAAHIBAACU+y3NcuuuP6LpjMi8Xe4/AAAAP14AAAAAAAAAAcEHAAByAQAAFM7kRZ4zrj9dqB+ce2/uPwAAAD9eAAAAAAAAAAHCBwAAcgEAANTrbtnvUq0/kTbaR5+I7j8AAAA/bQAAAAAAAAABwwcAAHIBAADQVMyHZ0msPzMzDHzxt+4/AAAAP20AAAAAAAAAAcQHAAByAQAAzL0pNt8/qz8HEPuMTuTuPwAAAD99AAAAAAAAAAHFBwAAcgEAAIzbs8kwX6o/O0yzB4sZ7z8AAAA/fQAAAAAAAAABxgcAAHIBAADYYpcnNtCpP33pG9L9P+8/AAAAP5wAAAAAAAAAAccHAAByAQAAMCaLyBrbqD+jFiYu62fvPwAAAD+cAAAAAAAAAAHIBwAAcgEAABhT2DOzN6g/G5RL1WiL7z8AAAA/nAAAAAAAAAAByQcAAHIBAADINFKEJb2nP5URcXzmru8/AAAAP7sAAAAAAAAAAcoHAAByAQAA2HBixwRXpz/jD4qWj8bvPwAAAD+7AAAAAAAAAAHLBwAAcgEAAOyscgrk8KY/F55EQrPf7z8AAAA/uwAAAAAAAAABzAcAAHIBAAC0YZ/vvRmnPwk9lPJ87u8/AAAAP8sAAAAAAAAAAc0HAAByAQAAtGGf770Zpz8JPZTyfO7vPwAAAD/LAAAAAAAAAAHOBwAAcgEAALRhn++9Gac/CT2U8nzu7z8AAAA/ywAAAAAAAAABzwcAAHIBAAC0YZ/vvRmnPwk9lPJ87u8/AAAAP9sAAAAAAAAAAdAHAAByAQAAr0YgLdNIwT+m3/gCD4bjPwAAAD8AAAAAAAAAAAHRBwAAcgEAAK9GIC3TSME/pt/4Ag+G4z8AAAA/EAAAAAAAAAAB0gcAAHIBAACvRiAt00jBP6bf+AIPhuM/AAAAPxAAAAAAAAAAAdMHAAByAQAAj1Xl9nvYwD8sENEqqn7jPwAAAD8QAAAAAAAAAAHUBwAAcgEAAC8KE9WGqsA/mNBK5L944z8AAAA/LwAAAAAAAAAB1QcAAHIBAAAH+0/9P23APztxgXrgb+M/AAAAPy8AAAAAAAAAAdYHAAByAQAArb5BrMIlwD+mMfsz9mnjPwAAAD8vAAAAAAAAAAHXBwAAcgEAAAJf/aj30L8/i8GcxXBr4z8AAAA/TgAAAAAAAAAB2AcAAHIBAACKMbQhIxm/PztxgXrgb+M/AAAAP04AAAAAAAAAAdkHAAByAQAA1riXfyiKvj+Y0Erkv3jjPwAAAD9eAAAAAAAAAAHaBwAAcgEAAIaaEdCaD74/3b+13xmD4z8AAAA/XgAAAAAAAAAB2wcAAHIBAAA2fIsgDZW9Pzsff0n5i+M/AAAAP24AAAAAAAAAAdwHAAByAQAAHqnYi6XxvD+Yfkiz2JTjPwAAAD9uAAAAAAAAAAHdBwAAcgEAANKo2n0HRLw/9t0RHbid4z8AAAA/fQAAAAAAAAAB3gcAAHIBAABae5H2Moy7P6WN9tEnouM/AAAAP30AAAAAAAAAAd8HAAByAQAADnuT6JTeuj8dXR6qjKnjPwAAAD+dAAAAAAAAAAHgBwAAcgEAAJJNSmHAJro/KmzMyNu24z8AAAA/nQAAAAAAAAAB4QcAAHIBAABOTUxTInm5Pzd7eucqxOM/AAAAP6wAAAAAAAAAAeIHAAByAQAAZqfkN/HfuD/Yya5MZNfjPwAAAD+sAAAAAAAAAAHjBwAAcgEAAHbj9HrQebg/rvifjqjn4z8AAAA/vAAAAAAAAAAB5AcAAHIBAAC6TFA35h24P6KX7z5y9uM/AAAAP7wAAAAAAAAAAeUHAAByAQAAlD2NX5/gtz9eVoISMQjkPwAAAD/LAAAAAAAAAAHmBwAAcgEAAMqIYHrFt7c/GRUV5u8Z5D8AAAA/ywAAAAAAAAAB5wcAAHIBAABmLsqHWKO3PyYkwwQ/J+Q/AAAAP+sAAAAAAAAAAegHAAByAQAABtQzleuOtz/GcvdpeDrkPwAAAD/rAAAAAAAAAAHpBwAAcgEAAHBMUilIcLc/FnEQhCFS5D8AAAA/+gAAAAAAAAAB6gcAAHIBAABwTFIpSHC3P51P5nrVZuQ/AAAAP/oAAAAAAAAAAesHAAByAQAA0qboG7WEtz+3bUK4c4HkPwAAAD8KAQAAAAAAAAHsBwAAcgEAAJpbFQGPrbc/mqvhGAef5D8AAAA/CgEAAAAAAAAB7QcAAHIBAABeEELmaNa3P0cJxJyPv+Q/AAAAPykBAAAAAAAAAe4HAAByAQAAVvK5RHkJuD8tR2P9It3kPwAAAD8pAQAAAAAAAAHvBwAAcgEAAB6n5ilTMrg/RmW/OsH35D8AAAA/KQEAAAAAAAAB8AcAAHIBAABGtqkBmm+4P1+DG3hfEuU/AAAAP0gBAAAAAAAAAfEHAAByAQAAbsVs2eCsuD/K8ZIAjijlPwAAAD9IAQAAAAAAAAHyBwAAcgEAAPIQPgKlMbk/yp+Qz6ZE5T8AAAA/SAEAAAAAAAAB8wcAAHIBAABCL8SxMqy5P8lNjp6/YOU/AAAAP2gBAAAAAAAAAfQHAAByAQAAxnqV2vYwuj/ia+rbXXvlPwAAAD9oAQAAAAAAAAH1BwAAcgEAAOZr0BBOobo/aErA0hGQ5T8AAAA/aAEAAAAAAAAB9gcAAHIBAABmt6E5Eia7P+0olsnFpOU/AAAAP3cBAAAAAAAAAfcHAAByAQAA7gJzYtaquz/GV4cLCrXlPwAAAD93AQAAAAAAAAH4BwAAcgEAADYDcXB0WLw/33XjSKjP5T8AAAA/lwEAAAAAAAAB+QcAAHIBAAAeqdiLpfG8P3/EF67h4uU/AAAAP5cBAAAAAAAAAfoHAAByAQAAZqnWmUOfvT8gE0wTG/blPwAAAD+XAQAAAAAAAAH7BwAAcgEAALbHXEnRGb4/SJJYoO8B5j8AAAA/tgEAAAAAAAAB/AcAAHIBAAA6Ey5ylZ6+PxKym8PkBOY/AAAAP7YBAAAAAAAAAf0HAAByAQAAWgRpqOwOvz+m8SEKzwrmPwAAAD+2AQAAAAAAAAH+BwAAcgEAAA59hUrnnb8/pvEhCs8K5j8AAAA/1QEAAAAAAAAB/wcAAHIBAABJZKu5VRHAP0iSWKDvAeY/AAAAP9UBAAAAAAAAAQAIAAByAQAA1c0EhAljwD+1UtJZBfzlPwAAAD/VAQAAAAAAAAEBCAAAcgEAAMeguBGir8A/PIOqgaD05T8AAAA/9AEAAAAAAAABAggAAHIBAAC7c2yfOvzAP/iTP4ZG6uU/AAAAP/QBAAAAAAAAAQMIAAByAQAAr0YgLdNIwT+aNHYcZ+HlPwAAAD/0AQAAAAAAAAEECAAAcgEAAAmDLn5QkME/+uVBty3O5T8AAAA/GQIAAAAAAAABBQgAAHIBAAAxkvFVl83BP+DH5XmPs+U/AAAAPxkCAAAAAAAAAQYIAAByAQAAwQoP8cIFwj+rOSvOa5rlPwAAAD8ZAgAAAAAAAAEHCAAAcgEAAIe/O9acLsI/Cev2aDKH5T8AAAA/KAIAAAAAAAABCAgAAHIBAAC13cJ+W1LCP7rs3U6Jb+U/AAAAPygCAAAAAAAAAQkIAAByAQAAf6GzNK1hwj/yHp1ce1DlPwAAAD9HAgAAAAAAAAEKCAAAcgEAAOH7SScadsI/HEKuSx4k5T8AAAA/RwIAAAAAAAABCwgAAHIBAABFVuAZh4rCP31FfBfM9OQ/AAAAP0cCAAAAAAAAAQwIAAByAQAA3+yFVqKPwj9HCcScj7/kPwAAAD9nAgAAAAAAAAENCAAAcgEAAKu/Ot1rhcI/V7x2Ha2U5D8AAAA/ZwIAAAAAAAABDggAAHIBAADh+0knGnbCP51P5nrVZuQ/AAAAP2cCAAAAAAAAAQ8IAAByAQAA5woO+JFcwj8YwxK1CDbkPwAAAD+GAgAAAAAAAAEQCAAAcgEAAL37SiBLH8I/G2cXF9f94z8AAAA/hgIAAAAAAAABEQgAAHIBAADJKJeSstLBPwGbvQogx+M/AAAAP4YCAAAAAAAAARIIAAByAQAAC5LyTsh2wT9inovWzZfjPwAAAD+WAgAAAAAAAAETCAAAcgEAAOmR80f5H8E/6SBmL1B04z8AAAA/lgIAAAAAAAABFAgAAHIBAAAp+04ED8TAP0nSMcoWYeM/AAAAP7UCAAAAAAAAARUIAAByAQAA3euMJfkvwD+0kquDLFvjPwAAAD+1AgAAAAAAAAEWCAAAcgEAAN3rjCX5L8A/tJKrgyxb4z8AAAA/tQIAAAAAAAABFwgAAHIBAADd64wl+S/AP7SSq4MsW+M/AAAAP9QCAAAAAAAAARgIAAByAQAA3euMJfkvwD+0kquDLFvjPwAAAD/UAgAAAAAAAAEZCAAAcgEAAL5cDTkHZLo/BaPtpJX35T8AAAA/AAAAAAAAAAABGggAAHIBAAC+XA05B2S6PwWj7aSV9+U/AAAAPw8AAAAAAAAAARsIAAByAQAAvlwNOQdkuj8Fo+2klfflPwAAAD8PAAAAAAAAAAEcCAAAcgEAAL5cDTkHZLo/BaPtpJX35T8AAAA/LgAAAAAAAAABHQgAAHIBAAC+XA05B2S6PwWj7aSV9+U/AAAAPy4AAAAAAAAAAR4IAAByAQAAvlwNOQdkuj8Fo+2klfflPwAAAD8uAAAAAAAAAAEfCAAAcgEAAL5cDTkHZLo/BaPtpJX35T8AAAA/LgAAAAAAAAABIAgAAHIBAAC+XA05B2S6PwWj7aSV9+U/AAAAPz4AAAAAAAAAASEIAAByAQAAvlwNOQdkuj8Fo+2klfflPwAAAD8+AAAAAAAAAAEiCAAAcgEAAL5cDTkHZLo/BaPtpJX35T8AAAA/PgAAAAAAAAABIwgAAHIBAAC+XA05B2S6PwWj7aSV9+U/AAAAPz4AAAAAAAAAASQIAAByAQAAvlwNOQdkuj8Fo+2klfflPwAAAD9OAAAAAAAAAAElCAAAcgEAAL5cDTkHZLo/BaPtpJX35T8AAAA/TgAAAAAAAAABJggAAHIBAAB2XA8raba5P5mQcbqYGeY/AAAAP4wAAAAAAAAAAScIAAByAQAAEgJ5OPyhuT+ZkHG6mBnmPwAAAD+MAAAAAAAAAAEoCAAAcgEAAOLULb/Fl7k/Y7C03Y0c5j8AAAA/qwAAAAAAAAABKQgAAHIBAADi1C2/xZe5P2OwtN2NHOY/AAAAP6sAAAAAAAAAASoIAAByAQAArqfiRY+NuT9jsLTdjRzmPwAAAD+rAAAAAAAAAAErCAAAcgEAAK6n4kWPjbk/3H/ctfIj5j8AAAA/qwAAAAAAAAABLAgAAHIBAACup+JFj425P9x/3LXyI+Y/AAAAP6sAAAAAAAAAAS0IAAByAQAArqfiRY+NuT/cf9y18iPmPwAAAD+rAAAAAAAAAAEuCAAAcgEAAK6n4kWPjbk/3H/ctfIj5j8AAAA/uwAAAAAAAAABLwgAAHIBAACup+JFj425P9x/3LXyI+Y/AAAAP7sAAAAAAAAAATAIAAByAQAArqfiRY+NuT/cf9y18iPmPwAAAD+7AAAAAAAAAAExCAAAcgEAAK6n4kWPjbk/3H/ctfIj5j8AAAA/uwAAAAAAAAABMggAAHIBAACup+JFj425P9x/3LXyI+Y/AAAAP9oAAAAAAAAAATMIAAByAQAArqfiRY+NuT/cf9y18iPmPwAAAD/aAAAAAAAAAAE0CAAAcgEAAK6n4kWPjbk/3H/ctfIj5j8AAAA/2gAAAAAAAAABNQgAAHIBAACup+JFj425P9x/3LXyI+Y/AAAAP9oAAAAAAAAAATYIAAByAQAArqfiRY+NuT/cf9y18iPmPwAAAD/qAAAAAAAAAAE3CAAAcgEAAK6n4kWPjbk/3H/ctfIj5j8AAAA/6gAAAAAAAAABOAgAAHIBAACup+JFj425P9x/3LXyI+Y/AAAAP+oAAAAAAAAAATkIAAByAQAArqfiRY+NuT/cf9y18iPmPwAAAD/qAAAAAAAAAAE6CAAAcgEAAK6n4kWPjbk/3H/ctfIj5j8AAAA/+gAAAAAAAAABOwgAAHIBAABmp+Q38d+4Px5vR7FMLuY/AAAAP2cBAAAAAAAAATwIAAByAQAA0h8DzE3BuD/pjorUQTHmPwAAAD9nAQAAAAAAAAE9CAAAcgEAAD6YIWCqorg/lz5vibE15j8AAAA/ZwEAAAAAAAABPggAAHIBAACqEED0BoS4P0fuUz4hOuY/AAAAP2cBAAAAAAAAAT8IAAByAQAAduP0etB5uD/AvXsWhkHmPwAAAD+GAQAAAAAAAAFACAAAcgEAAOJbEw8tW7g/VP0BXXBH5j8AAAA/hgEAAAAAAAABQQgAAHIBAADqeZuwHCi4P7Fcy8ZPUOY/AAAAP4YBAAAAAAAAAUIIAAByAQAAiB8Fvq8TuD9gDLB7v1TmPwAAAD+lAQAAAAAAAAFDCAAAcgEAAPSXI1IM9bc/bRtemg5i5j8AAAA/pQEAAAAAAAABRAgAAHIBAAAG1DOV6463P3oqDLldb+Y/AAAAP7UBAAAAAAAAAUUIAAByAQAA3MRwvaRRtz/z+TORwnbmPwAAAD+1AQAAAAAAAAFGCAAAcgEAAISIYmwnCrc/NemejByB5j8AAAA/1AEAAAAAAAABRwgAAHIBAACKpuoNF9e2P3rYCYh2i+Y/AAAAP9QBAAAAAAAAAUgIAAByAQAAMGrcvJmPtj/zpzFg25LmPwAAAD/kAQAAAAAAAAFJCAAAcgEAAJri+lD2cLY/UQf7ybqb5j8AAAA/5AEAAAAAAAABSggAAHIBAADWLc5rHEi2P5P2ZcUUpuY/AAAAP/QBAAAAAAAAAUsIAAByAQAAEHmhhkIftj+6dXJS6bHmPwAAAD/0AQAAAAAAAAFMCAAAcgEAABiXKSgy7LU/M0WaKk655j8AAAA/EAIAAAAAAAABTQgAAHIBAAAgtbHJIbm1P5KkY5QtwuY/AAAAPxACAAAAAAAAAU4IAAByAQAAKtM5axGGtT/wAy3+DMvmPwAAAD8QAgAAAAAAAAFPCAAAcgEAADTxwQwBU7U/TmP2Z+zT5j8AAAA/HwIAAAAAAAABUAgAAHIBAAA8D0qu8B+1P8YyHkBR2+Y/AAAAPx8CAAAAAAAAAVEIAAByAQAAdlodyRb3tD9acqSGO+HmPwAAAD8/AgAAAAAAAAFSCAAAcgEAAHx4pWoGxLQ/JJLnqTDk5j8AAAA/PwIAAAAAAAABUwgAAHIBAABWaeKSv4a0P51hD4KV6+Y/AAAAP04CAAAAAAAAAVQIAAByAQAALFofu3hJtD/8wNjrdPTmPwAAAD9OAgAAAAAAAAFVCAAAcgEAADR4p1xoFrQ/7l8onD4D5z8AAAA/XgIAAAAAAAABVggAAHIBAAB44QIZfrqzP50PDVGuB+c/AAAAP14CAAAAAAAAAVcIAAByAQAAHKX0xwBzsz8W3zQpEw/nPwAAAD99AgAAAAAAAAFYCAAAcgEAAJI7m/1MIbM/dD7+kvIX5z8AAAA/fQIAAAAAAAABWQgAAHIBAAD8s7mRqQKzPwd+hNncHec/AAAAP30CAAAAAAAAAVoIAAByAQAAckpgx/Wwsj+ATayxQSXnPwAAAD+cAgAAAAAAAAFbCAAAcgEAAEg7ne+uc7I/L/2QZrEp5z8AAAA/nAIAAAAAAAABXAgAAHIBAABSWSWRnkCyPxSNMvgrK+c/AAAAP5wCAAAAAAAAAV0IAAByAQAAvtFDJfshsj+ozLg+FjHnPwAAAD+sAgAAAAAAAAFeCAAAcgEAAPYcF0Ah+bE/BiyCqPU55z8AAAA/rAIAAAAAAAABXwgAAHIBAADMDVRo2ruxP9xac+o5Suc/AAAAP8sCAAAAAAAAAWAIAAByAQAAQqT6nSZqsT+YGQa++FvnPwAAAD/LAgAAAAAAAAFhCAAAcgEAAErCgj8WN7E/jLhVbsJq5z8AAAA/ywIAAAAAAAABYggAAHIBAAAis79nz/mwP5jHA40ReOc/AAAAP+sCAAAAAAAAAWMIAAByAQAAWv6SgvXQsD/ARhAa5oPnPwAAAD/rAgAAAAAAAAFkCAAAcgEAAATChDF4ibA/AzZ7FUCO5z8AAAA/6wIAAAAAAAABZQgAAHIBAADWssFZMUywP2CVRH8fl+c/AAAAPwoDAAAAAAAAAWYIAAByAQAAfnazCLQEsD8QRSk0j5vnPwAAAD8KAwAAAAAAAAFnCAAAcgEAAGyDDUe0t68/baTynW6k5z8AAAA/CgMAAAAAAAABaAgAAHIBAAAgZYeXJj2vP8sDvAdOrec/AAAAPykDAAAAAAAAAWkIAAByAQAAaOxq9Suurj+Hwk7bDL/nPwAAAD8pAwAAAAAAAAFqCAAAcgEAAPC+IW5X9q0/eGGei9bN5z8AAAA/KQMAAAAAAAABawgAAHIBAACcoJu+yXutP2sA7jug3Oc/AAAAP0gDAAAAAAAAAWwIAAByAQAATIIVDzwBrT/KX7elf+XnPwAAAD9IAwAAAAAAAAFtCAAAcgEAAPhjj1+uhqw/8d7DMlTx5z8AAAA/SAMAAAAAAAABbggAAHIBAABs+jWV+jSsPxpe0L8o/ec/AAAAP1gDAAAAAAAAAW8IAAByAQAAvIEZ8/+lqz9cTTu7ggfoPwAAAD9YAwAAAAAAAAFwCAAAcgEAAGhjk0NyK6s/aVzp2dEU6D8AAAA/dwMAAAAAAAABcQgAAHIBAACw6nahd5yqP3Vrl/ggIug/AAAAP3cDAAAAAAAAAXIIAAByAQAAYMzw8ekhqj+e6qOF9S3oPwAAAD93AwAAAAAAAAFzCAAAcgEAABSuakJcp6k/MSoqzN8z6D8AAAA/hwMAAAAAAAABdAgAAHIBAAAk6nqFO0GpP8VpsBLKOeg/AAAAP4cDAAAAAAAAAXUIAAByAQAAbHFe40CyqD8lyXl8qULoPwAAAD+mAwAAAAAAAAF2CAAAcgEAABhT2DOzN6g/Z7jkdwNN6D8AAAA/pgMAAAAAAAABdwgAAHIBAADINFKEJb2nP3THkpZSWug/AAAAP7YDAAAAAAAAAXgIAAByAQAAPMv4uXFrpz+A1kC1oWfoPwAAAD+2AwAAAAAAAAF5CAAAcgEAALRhn++9Gac/xMWrsPtx6D8AAAA/xQMAAAAAAAABeggAAHIBAAA0NFZo6WGmP+tEuD3Qfeg/AAAAP8UDAAAAAAAAAXsIAAByAQAAXKx27qeVpT9/hD6EuoPoPwAAAD/lAwAAAAAAAAF8CAAAcgEAAGjohjGHL6U/VrMvxv6T6D8AAAA/5QMAAAAAAAABfQgAAHIBAADwuj2qsnekP/YBZCs4p+g/AAAAP+UDAAAAAAAAAX4IAAByAQAAPEIhCLjooz8FERJKh7ToPwAAAD8EBAAAAAAAAAF/CAAAcgEAACRvbnNQRaM/3D8DjMvE6D8AAAA/BAQAAAAAAAABgAgAAHIBAAAMnLve6KGiPwO/Dxmg0Og/AAAAPwQEAAAAAAAAAYEIAAByAQAAlG5yVxTqoT9GrnoU+troPwAAAD8TBAAAAAAAAAGCCAAAcgEAAEBQ7KeGb6E/OE3KxMPp6D8AAAA/EwQAAAAAAAABgwgAAHIBAAAAbnY72I6gP3s8NcAd9Og/AAAAP0IEAAAAAAAAAYQIAAByAQAAEIFaaAeunz9s24Rw5wLpPwAAAD9CBAAAAAAAAAGFCAAAcgEAAKCPISQSkJ4/lFqR/bsO6T8AAAA/UQQAAAAAAAABhggAAHIBAACQvG6PquydP4f54K2FHek/AAAAP1EEAAAAAAAAAYcIAAByAQAAIMs1S7XOnD+UCI/M1CrpPwAAAD9hBAAAAAAAAAGICAAAcgEAAHiOKeyZ2Zs/8mdYNrQz6T8AAAA/YQQAAAAAAAABiQgAAHIBAABQ6MPCypKaP2s3gA4ZO+k/AAAAP4AEAAAAAAAAAYoIAAByAQAAcGDkSInGmT8a52TDiD/pPwAAAD+ABAAAAAAAAAGLCAAAcgEAAJDYBM9H+pg/kraMm+1G6T8AAAA/gAQAAAAAAAABjAgAAHIBAADwm/hvLAWYP5/FOro8VOk/AAAAP58EAAAAAAAAAY0IAAByAQAAoH1ywJ6Klz/9JAQkHF3pPwAAAD+fBAAAAAAAAAGOCAAAcgEAAEhf7BAREJc/W4TNjftl6T8AAAA/nwQAAAAAAAABjwgAAHIBAACAqr8rN+eWPwo0skJrauk/AAAAP78EAAAAAAAAAZAIAAByAQAA+EBmYYOVlj+445b32m7pPwAAAD+/BAAAAAAAAAGRCAAAcgEAAHDXDJfPQ5Y/nnM4iVVw6T8AAAA/vwQAAAAAAAABkggAAHIBAABw1wyXz0OWP00jHT7FdOk/AAAAP78EAAAAAAAAAZMIAAByAQAAILmG50HJlT8xs77PP3bpPwAAAD+/BAAAAAAAAAGUCAAAcgEAACC5hudByZU/4WKjhK966T8AAAA/zgQAAAAAAAABlQgAAHIBAAAguYbnQcmVP+Fio4Sveuk/AAAAP84EAAAAAAAAAZYIAAByAQAAILmG50HJlT/hYqOEr3rpPwAAAD/uBAAAAAAAAAGXCAAAcgEAACC5hudByZU/4WKjhK966T8AAAA/7gQAAAAAAAABmAgAAHIBAAAguYbnQcmVP+Fio4Sveuk/AAAAP+4EAAAAAAAAAZkIAAByAQAA8LeOr8kSkz/hEKFTyJbpPwAAAD8cBQAAAAAAAAGaCAAAcgEAANjk2xpib5I/kMCFCDib6T8AAAA/HAUAAAAAAAABmwgAAHIBAABQe4JQrh2SPyMADE8ioek/AAAAPxwFAAAAAAAAAZwIAAByAQAAcPOi1mxRkT/uH09yF6TpPwAAAD8sBQAAAAAAAAGdCAAAcgEAALA+dvGSKJE/tz+SlQyn6T8AAAA/LAUAAAAAAAABnggAAHIBAACwPnbxkiiRP7c/kpUMp+k/AAAAPzwFAAAAAAAAAZ8IAAByAQAAsD528ZIokT+BX9W4AarpPwAAAD88BQAAAAAAAAGgCAAAcgEAANC2lndRXJA/MA+6bXGu6T8AAAA/PAUAAAAAAAABoQgAAHIBAADQtpZ3UVyQPzAPum1xruk/AAAAPzwFAAAAAAAAAaIIAAByAQAA0LaWd1FckD8wD7ptca7pPwAAAD9bBQAAAAAAAAGjCAAAcgEAANC2lndRXJA/MA+6bXGu6T8AAAA/WwUAAAAAAAABpAgAAHIBAACwx02jTKuUPxFywpm9peg/AAAAPwAAAAAAAAAAAaUIAAByAQAAsMdNo0yrlD8RcsKZvaXoPwAAAD8QAAAAAAAAAAGmCAAAcgEAALDHTaNMq5Q/EXLCmb2l6D8AAAA/EAAAAAAAAAABpwgAAHIBAACwx02jTKuUPxFywpm9peg/AAAAPyAAAAAAAAAAAagIAAByAQAAsMdNo0yrlD8RcsKZvaXoPwAAAD8gAAAAAAAAAAGpCAAAcgEAAJDGVWvU9JE/Op/M9arN6D8AAAA/PwAAAAAAAAABqggAAHIBAABAqM+7RnqRPx4vboclz+g/AAAAPz8AAAAAAAAAAasIAAByAQAA6IlJDLn/kD8eL26HJc/oPwAAAD8/AAAAAAAAAAGsCAAAcgEAAOiJSQy5/5A/6E6xqhrS6D8AAAA/PwAAAAAAAAABrQgAAHIBAADoiUkMuf+QP3yON/EE2Og/AAAAPz8AAAAAAAAAAa4IAAByAQAA6IlJDLn/kD8Qzr03793oPwAAAD9OAAAAAAAAAAGvCAAAcgEAAOiJSQy5/5A/EM69N+/d6D8AAAA/bgAAAAAAAAABsAgAAHIBAADoiUkMuf+QPxDOvTfv3eg/AAAAP24AAAAAAAAAAbEIAAByAQAAIDCvNYhGkj956jKPNhDpPwAAAD+NAAAAAAAAAAGyCAAAcgEAAFB7glCuHZI/AMkIhuok6T8AAAA/jQAAAAAAAAABswgAAHIBAACQxlVr1PSRP/92BlUDQek/AAAAP40AAAAAAAAAAbQIAAByAQAAkMZVa9T0kT8zBcEAJ1rpPwAAAD+sAAAAAAAAAAG1CAAAcgEAAJDGVWvU9JE/gwPaGtBx6T8AAAA/rAAAAAAAAAABtggAAHIBAABQe4JQrh2SPz7CbO6Og+k/AAAAP6wAAAAAAAAAAbcIAAByAQAAkMZVa9T0kT/GoELlQpjpPwAAAD/LAAAAAAAAAAG4CAAAcgEAAJDGVWvU9JE/gV/VuAGq6T8AAAA/ywAAAAAAAAABuQgAAHIBAABQe4JQrh2SPyKuCR47vek/AAAAP8sAAAAAAAAAAboIAAByAQAAIDCvNYhGkj/ebJzx+c7pPwAAAD/bAAAAAAAAAAG7CAAAcgEAANjk2xpib5I/tJuNMz7f6T8AAAA/2wAAAAAAAAABvAgAAHIBAAComQgAPJiSP1XqwZh38uk/AAAAP/oAAAAAAAAAAb0IAAByAQAAqJkIADyYkj+0SYsCV/vpPwAAAD/6AAAAAAAAAAG+CAAAcgEAANjk2xpib5I/pujasiAK6j8AAAA/CgEAAAAAAAABvwgAAHIBAAAgMK81iEaSPx+4AouFEeo/AAAAPwoBAAAAAAAAAcAIAAByAQAAIDCvNYhGkj+z94jRbxfqPwAAAD8aAQAAAAAAAAHBCAAAcgEAAKiZCAA8mJI/s/eI0W8X6j8AAAA/GgEAAAAAAAABwggAAHIBAADwt46vyRKTP7P3iNFvF+o/AAAAPxoBAAAAAAAAAcMIAAByAQAA8LeOr8kSkz+Yhypj6hjqPwAAAD8aAQAAAAAAAAHECAAAcgEAAPC3jq/JEpM/fRfM9GQa6j8AAAA/OQEAAAAAAAABxQgAAHIBAADwt46vyRKTP30XzPRkGuo/AAAAPzkBAAAAAAAAAcYIAAByAQAA8LeOr8kSkz99F8z0ZBrqPwAAAD85AQAAAAAAAAHHCAAAcgEAAPC3jq/JEpM/fRfM9GQa6j8AAAA/SAEAAAAAAAAByAgAAHIBAADwt46vyRKTP30XzPRkGuo/AAAAP0gBAAAAAAAAAckIAAByAQAA8LeOr8kSkz99F8z0ZBrqPwAAAD9IAQAAAAAAAAHKCAAAcgEAAOhts8wb8pU/zWfnP/UV6j8AAAA/dwEAAAAAAAABywgAAHIBAAAwjDl8qWyWP7P3iNFvF+o/AAAAP4cBAAAAAAAAAcwIAAByAQAAIOfLilLclz+z94jRbxfqPwAAAD+HAQAAAAAAAAHNCAAAcgEAAJDYBM9H+pg/RjcPGFod6j8AAAA/pgEAAAAAAAABzggAAHIBAABQ6MPCypKaPxFXUjtPIOo/AAAAP6YBAAAAAAAAAc8IAAByAQAAIMs1S7XOnD/adpVeRCPqPwAAAD+mAQAAAAAAAAHQCAAAcgEAAKCPISQSkJ4/ONZeyCMs6j8AAAA/xQEAAAAAAAAB0QgAAHIBAAAAbnY72I6gP5Y1KDIDNeo/AAAAP8UBAAAAAAAAAdIIAAByAQAAzLlFcjrBoT+jRNZQUkLqPwAAAD/FAQAAAAAAAAHTCAAAcgEAAMy5RXI6waE/o0TWUFJC6j8AAAA/5QEAAAAAAAAB1AgAAHIBAADMuUVyOsGhP6NE1lBSQuo/AAAAP+UBAAAAAAAAAdUIAAByAQAAzLlFcjrBoT+jRNZQUkLqPwAAAD/lAQAAAAAAAAHWCAAAcgEAAJT5LMWbvdA/ZsuJ45ge2j8AAAA/AAAAAAAAAAAB1wgAAHIBAACU+SzFm73QP2bLieOYHto/AAAAPx8AAAAAAAAAAdgIAAByAQAAlPksxZu90D9my4njmB7aPwAAAD8fAAAAAAAAAAHZCAAAcgEAAJT5LMWbvdA/ZsuJ45ge2j8AAAA/LwAAAAAAAAAB2ggAAHIBAADo4gcFGY3QP+KQuE6z0dk/AAAAPy8AAAAAAAAAAdsIAAByAQAA0lPEsDl70D9qE5OnNa7ZPwAAAD9OAAAAAAAAAAHcCAAAcgEAAAiQ0/rna9A/GxV6jYyW2T8AAAA/TgAAAAAAAAAB3QgAAHIBAACkNT0Ie1fQP5Y2pJbYgdk/AAAAP04AAAAAAAAAAd4IAAByAQAAqEQB2fI90D8419os+XjZPwAAAD9eAAAAAAAAAAHfCAAAcgEAAEbqauaFKdA/59jBElBh2T8AAAA/XgAAAAAAAAAB4AgAAHIBAAD+LdwYcA3QPysaLz+RT9k/AAAAP30AAAAAAAAAAeEIAAByAQAAA3pA08/nzz9wW5xr0j3ZPwAAAD+NAAAAAAAAAAHiCAAAcgEAAEHU175tpc8/tJwJmBMs2T8AAAA/jQAAAAAAAAAB4wgAAHIBAAAZxRTnJmjPP8L9uedJHdk/AAAAP40AAAAAAAAAAeQIAAByAQAAJ/JgWY4bzz9lnvB9ahTZPwAAAD+cAAAAAAAAAAHlCAAAcgEAAJuIB4/ayc4/cf+gzaAF2T8AAAA/nAAAAAAAAAAB5ggAAHIBAAAPH67EJnjOP7VADvrh89g/AAAAP7wAAAAAAAAAAecIAAByAQAAH1u+BwYSzj/sIMvW7PDYPwAAAD+8AAAAAAAAAAHoCAAAcgEAAJXxZD1SwM0/f2BRHdf22D8AAAA/2QAAAAAAAAAB6QgAAHIBAACjLXWAMVrNP92/Goe2/9g/AAAAP9kAAAAAAAAAAeoIAAByAQAAgS12eWIDzT+n312qqwLZPwAAAD/pAAAAAAAAAAHrCAAAcgEAAJNphrxBncw/ZZ7wfWoU2T8AAAA/6QAAAAAAAAAB7AgAAHIBAAAJD/HCBTLMP+p8xnQeKdk/AAAAPwgBAAAAAAAAAe0IAAByAQAAG0sBBuXLyz85e9+Ox0DZPwAAAD8IAQAAAAAAAAHuCAAAcgEAAF20XML6b8s/sfgENkVk2T8AAAA/CAEAAAAAAAAB7wgAAHIBAABv8GwF2gnLP/SVbQC4itk/AAAAPxgBAAAAAAAAAfAIAAByAQAAGcMihdSoyj//UhnuH7TZPwAAAD8YAQAAAAAAAAHxCAAAcgEAAMOV2ATPR8o/1C8I/3zg2T8AAAA/NwEAAAAAAAAB8ggAAHIBAACfldn9//DJP+Dss+zkCdo/AAAAPzcBAAAAAAAAAfMIAAByAQAAeZXa9jCayT/dSK+KFkLaPwAAAD83AQAAAAAAAAH0CAAAcgEAAIfCJmmYTck/tCWem3Nu2j8AAAA/VgEAAAAAAAAB9QgAAHIBAABfs2ORURDJPx5CE/O6oNo/AAAAP1YBAAAAAAAAAfYIAAByAQAAmw37fO/NyD+IXohKAtPaPwAAAD9WAQAAAAAAAAH3CAAAcgEAAKUrgx7fmsg/4xlNUhMU2z8AAAA/dgEAAAAAAAAB+AgAAHIBAAATs2WDs2LIPwn1VH0ZWNs/AAAAP3YBAAAAAAAAAfkIAAByAQAAH9HtJKMvyD+NLyYS/6TbPwAAAD92AQAAAAAAAAH6CAAAcgEAACHgsfUaFsg/RUq0g+/u2z8AAAA/hQEAAAAAAAAB+wgAAHIBAABXHME/yQbIP6IFeYsAMNw/AAAAP4UBAAAAAAAAAfwIAAByAQAAjVjQiXf3xz9pgbdMJ2vcPwAAAD+kAQAAAAAAAAH9CAAAcgEAAPXBKk1c8sc/Z92y6lij3D8AAAA/pAEAAAAAAAAB/ggAAHIBAAAp/jmXCuPHP/h4NM904dw/AAAAP6QBAAAAAAAAAf8IAAByAQAA+dDuHdTYxz+LFLazkB/dPwAAAD/EAQAAAAAAAAEACQAAcgEAAPnQ7h3U2Mc/KhHo5+JO3T8AAAA/xAEAAAAAAAABAQkAAHIBAADDlN/TJejHPylt44UUh90/AAAAP8QBAAAAAAAAAQIJAAByAQAAjVjQiXf3xz/HaRW6ZrbdPwAAAD/jAQAAAAAAAAEDCQAAcgEAAIlJDLn/EMg/WgWXnoL03T8AAAA/4wEAAAAAAAABBAkAAHIBAAC3Z5NhvjTIPy7iha/fIN4/AAAAP+MBAAAAAAAAAQUJAAByAQAAsVjPkEZOyD/Q3rfjMVDePwAAAD8CAgAAAAAAAAEGCQAAcgEAAK9JC8DOZ8g/shxXRMVt3j8AAAA/AgIAAAAAAAABBwkAAHIBAABB0ewrcobIP2F6OchNjt4/AAAAPwICAAAAAAAAAQgJAAByAQAAoRy/TWe0yD+jF6KSwLTePwAAAD8SAgAAAAAAAAEJCQAAcgEAADGV3OiS7Mg/d/SQox3h3j8AAAA/EgIAAAAAAAABCgkAAHIBAADBDfqDviTJPydScyemAd8/AAAAPzECAAAAAAAAAQsJAAByAQAAue9x4s5XyT/Vr1WrLiLfPwAAAD8xAgAAAAAAAAEMCQAAcgEAAN/+NLoVlck/ue30C8I/3z8AAAA/MQIAAAAAAAABDQkAAHIBAADZ4KwYJsjJP2VL149KYN8/AAAAP1ACAAAAAAAAAQ4JAAByAQAAn5XZ/f/wyT+BaTPN6HrfPwAAAD9QAgAAAAAAAAEPCQAAcgEAAJd3UVwQJMo/z2dM55GS3z8AAAA/UAIAAAAAAAABEAkAAHIBAADzwiN+BVLKP+mFqCQwrd8/AAAAP3ACAAAAAAAAAREJAAByAQAAhTtBGTGKyj+X44qouM3fPwAAAD9wAgAAAAAAAAESCQAAcgEAABW0XrRcwso/fSEqCUzr3z8AAAA/cAIAAAAAAAABEwkAAHIBAADVWcfIvgTLP3nPJ9hkB+A/AAAAP38CAAAAAAAAARQJAAByAQAA/2iKoAVCyz+8vpLTvhHgPwAAAD9/AgAAAAAAAAEVCQAAcgEAAFulmPGCics/NY66qyMZ4D8AAAA/ngIAAAAAAAABFgkAAHIBAACx4aZCANHLP+Q9n2CTHeA/AAAAP54CAAAAAAAAARcJAAByAQAAdYcPV2ITzD+S7YMVAyLgPwAAAD+eAgAAAAAAAAEYCQAAcgEAAJ+W0i6pUMw/XQ3HOPgk4D8AAAA/vgIAAAAAAAABGQkAAHIBAACTeEqNuYPMPyYtClztJ+A/AAAAP74CAAAAAAAAARoJAAByAQAA98Mcr66xzD/wTE1/4irgPwAAAD++AgAAAAAAAAEbCQAAcgEAAFMP79Cj38w/oPwxNFIv4D8AAAA/3QIAAAAAAAABHAkAAHIBAABL8WYvtBLNP9bc7hBdLOA/AAAAP90CAAAAAAAAAR0JAAByAQAAqzw5UalAzT8LvavtZyngPwAAAD/dAgAAAAAAAAEeCQAAcgEAAAeIC3Oebs0/Qp1oynIm4D8AAAA/7QIAAAAAAAABHwkAAHIBAAD/aYPRrqHNP65d4oOIIOA/AAAAP+0CAAAAAAAAASAJAAByAQAAXbVV86PPzT9Q/hgaqRfgPwAAAD8MAwAAAAAAAAEhCQAAcgEAAPEtc47PB84/UP4YGqkX4D8AAAA/DAMAAAAAAAABIgkAAHIBAADlD+vs3zrOP6BONGU5E+A/AAAAPxsDAAAAAAAAASMJAAByAQAAc4gIiAtzzj8ND64eTw3gPwAAAD8bAwAAAAAAAAEkCQAAcgEAANPT2qkAoc4/ec8n2GQH4D8AAAA/KwMAAAAAAAABJQkAAHIBAABlTPhELNnOP+WPoZF6AeA/AAAAPysDAAAAAAAAASYJAAByAQAAXS5wozwMzz99ISoJTOvfPwAAAD9KAwAAAAAAAAEnCQAAcgEAAB3U2LeeTs8/A6QEYs7H3z8AAAA/SgMAAAAAAAABKAkAAHIBAACvTPZSyobPP/fmWHRmnt8/AAAAP0oDAAAAAAAAASkJAAByAQAAC5jIdL+0zz+1SfCp83ffPwAAAD9qAwAAAAAAAAEqCQAAcgEAANFM9VmZ3c8/PczKAnZU3z8AAAA/agMAAAAAAAABKwkAAHIBAACANT4BrADQP49u6H7tM98/AAAAP2oDAAAAAAAAASwJAAByAQAAlsSBVYsS0D+5kfltkAffPwAAAD95AwAAAAAAAAEtCQAAcgEAAGCIcgvdIdA/G5XHOT7Y3j8AAAA/eQMAAAAAAAABLgkAAHIBAADC4gj+STbQP0W42Cjhq94/AAAAP5gDAAAAAAAAAS8JAAByAQAAJj2f8LZK0D9v2+kXhH/ePwAAAD+YAwAAAAAAAAEwCQAAcgEAAD7M4kSWXNA/wn0HlPte3j8AAAA/mAMAAAAAAAABMQkAAHIBAACgJnk3A3HQP0oA4ux9O94/AAAAP7gDAAAAAAAAATIJAAByAQAAAoEPKnCF0D8u4oWv3yDePwAAAD+4AwAAAAAAAAEzCQAAcgEAAIB5rUE0ktA/IyXawXf33T8AAAA/uAMAAAAAAAABNAkAAHIBAABKPZ73haHQP62ntBr6090/AAAAP9cDAAAAAAAAATUJAAByAQAArpc06vK10D8Lq4Lmp6TdPwAAAD/XAwAAAAAAAAE2CQAAcgEAAF69HXvtzNA/eg8BAoxm3T8AAAA/1wMAAAAAAAABNwkAAHIBAAAogQ4xP9zQP7OTwkBlK90/AAAAP+cDAAAAAAAAATgJAAByAQAApnmsSAPp0D+AVwrGKPbcPwAAAD/nAwAAAAAAAAE5CQAAcgEAAD4QUoUe7tA/t9vLBAK73D8AAAA/BgQAAAAAAAABOgkAAHIBAAA+EFKFHu7QP4SfE4rFhdw/AAAAPwYEAAAAAAAAATsJAAByAQAA8kT/5pDr0D+twiR5aFncPwAAAD8VBAAAAAAAAAE8CQAAcgEAAIrbpCOs8NA/NkX/0eo13D8AAAA/FQQAAAAAAAABPQkAAHIBAACK26QjrPDQP1IHYHFXGNw/AAAAPyUEAAAAAAAAAT4JAAByAQAA8kT/5pDr0D+jqX3tzvfbPwAAAD8lBAAAAAAAAAE/CQAAcgEAAFiuWap15tA/YwwVI1zR2z8AAAA/RAQAAAAAAAABQAkAAHIBAADatbuSsdnQP40vJhL/pNs/AAAAP0QEAAAAAAAAAUEJAAByAQAA3sR/YynA0D8wdGEK7mPbPwAAAD9EBAAAAAAAAAFCCQAAcgEAAMg1PA9KrtA/MxhmbLwr2z8AAAA/ZAQAAAAAAAABQwkAAHIBAAAaEFN+T5fQP2ucJ6uV8No/AAAAP2QEAAAAAAAAAUQJAAByAQAAaupp7VSA0D+jIOnpbrXaPwAAAD9kBAAAAAAAAAFFCQAAcgEAANZiiIGxYdA/cOQwbzKA2j8AAAA/gwQAAAAAAAABRgkAAHIBAADacUxSKUjQP3GINdEASNo/AAAAP4MEAAAAAAAAAUcJAAByAQAARupq5oUp0D+rDPcP2gzaPwAAAD+DBAAAAAAAAAFICQAAcgEAAP4t3BhwDdA/4pC4TrPR2T8AAAA/kgQAAAAAAAABSQkAAHIBAACbEOYP6+zPPxsVeo2Mltk/AAAAP5IEAAAAAAAAAUoJAAByAQAAoy5usdq5zz/n2MESUGHZPwAAAD+yBAAAAAAAAAFLCQAAcgEAAEvyX2Bdcs8/frxMuwgv2T8AAAA/sgQAAAAAAAABTAkAAHIBAABdLnCjPAzPP6ffXaqrAtk/AAAAP7IEAAAAAAAAAU0JAAByAQAAP0z5PV2Czj8vYjgDLt/YPwAAAD/RBAAAAAAAAAFOCQAAcgEAAIfEGMvqDM4/L2I4Ay7f2D8AAAA/0QQAAAAAAAABTwkAAHIBAACHxBjL6gzOPy9iOAMu39g/AAAAP9EEAAAAAAAAAVAJAAByAQAAh8QYy+oMzj8vYjgDLt/YPwAAAD/hBAAAAAAAAAFRCQAAcgEAAIfEGMvqDM4/L2I4Ay7f2D8AAAA/4QQAAAAAAAABUgkAAHIBAABL73TNYVPIP1/WNGZ/xt4/AAAAPwAAAAAAAAAAAVMJAAByAQAAS+90zWFTyD9f1jRmf8bePwAAAD8QAAAAAAAAAAFUCQAAcgEAAEvvdM1hU8g/X9Y0Zn/G3j8AAAA/EAAAAAAAAAABVQkAAHIBAABL73TNYVPIP1/WNGZ/xt4/AAAAPy8AAAAAAAAAAVYJAAByAQAAS+90zWFTyD9f1jRmf8bePwAAAD8vAAAAAAAAAAFXCQAAcgEAAEvvdM1hU8g/X9Y0Zn/G3j8AAAA/LwAAAAAAAAABWAkAAHIBAABL73TNYVPIP1/WNGZ/xt4/AAAAPy8AAAAAAAAAAVkJAAByAQAAS+90zWFTyD9f1jRmf8bePwAAAD8vAAAAAAAAAAFaCQAAcgEAAEvvdM1hU8g/X9Y0Zn/G3j8AAAA/LwAAAAAAAAABWwkAAHIBAABL73TNYVPIP1/WNGZ/xt4/AAAAP08AAAAAAAAAAVwJAAByAQAAS+90zWFTyD9f1jRmf8bePwAAAD9PAAAAAAAAAAFdCQAAcgEAAEvvdM1hU8g/X9Y0Zn/G3j8AAAA/TwAAAAAAAAABXgkAAHIBAABL73TNYVPIP1/WNGZ/xt4/AAAAP08AAAAAAAAAAV8JAAByAQAAS+90zWFTyD9f1jRmf8bePwAAAD9PAAAAAAAAAAFgCQAAcgEAAEvvdM1hU8g/X9Y0Zn/G3j8AAAA/TwAAAAAAAAABYQkAAHIBAABL73TNYVPIP1/WNGZ/xt4/AAAAP24AAAAAAAAAAWIJAAByAQAAS+90zWFTyD9f1jRmf8bePwAAAD9uAAAAAAAAAAFjCQAAcgEAAEvvdM1hU8g/X9Y0Zn/G3j8AAAA/bgAAAAAAAAABZAkAAHIBAABL73TNYVPIP1/WNGZ/xt4/AAAAP30AAAAAAAAAAWUJAAByAQAAS+90zWFTyD9f1jRmf8bePwAAAD99AAAAAAAAAAFmCQAAcgEAAPXBKk1c8sc/CzQX6gfn3j8AAAA/2wAAAAAAAAABZwkAAHIBAACTZ5Ra793HPzWzI3fc8t4/AAAAP9sAAAAAAAAAAWgJAAByAQAAYTpJ4bjTxz81syN33PLePwAAAD/bAAAAAAAAAAFpCQAAcgEAAP3fsu5Lv8c/kRLt4Lv73j8AAAA/2wAAAAAAAAABagkAAHIBAAAB73a/w6XHPydScyemAd8/AAAAP/oAAAAAAAAAAWsJAAByAQAAn5TgzFaRxz+DsTyRhQrfPwAAAD/6AAAAAAAAAAFsCQAAcgEAANXQ7xYFgsc/4xAG+2QT3z8AAAA/+gAAAAAAAAABbQkAAHIBAAALDf9gs3LHP3dQjEFPGd8/AAAAPwoBAAAAAAAAAW4JAAByAQAA2d+z53xoxz8LkBKIOR/fPwAAAD8KAQAAAAAAAAFvCQAAcgEAAA8cwzErWcc/Mw8fFQ4r3z8AAAA/KQEAAAAAAAABcAkAAHIBAABFWNJ72UnHP1uOK6LiNt8/AAAAPykBAAAAAAAAAXEJAAByAQAAESuHAqM/xz8lrm7F1znfPwAAAD8pAQAAAAAAAAFyCQAAcgEAAOH9O4lsNcc/gQ04L7dC3z8AAAA/SQEAAAAAAAABcwkAAHIBAADh/TuJbDXHPxVNvnWhSN8/AAAAP0kBAAAAAAAAAXQJAAByAQAA4f07iWw1xz9zrIffgFHfPwAAAD9JAQAAAAAAAAF1CQAAcgEAAK/Q8A82K8c/c6yH34BR3z8AAAA/SQEAAAAAAAABdgkAAHIBAAAXOkvTGibHP3Osh9+AUd8/AAAAP2cBAAAAAAAAAXcJAAByAQAAFzpL0xomxz9zrIffgFHfPwAAAD9nAQAAAAAAAAF4CQAAcgEAABc6S9MaJsc/c6yH34BR3z8AAAA/ZwEAAAAAAAABeQkAAHIBAAAXOkvTGibHP3Osh9+AUd8/AAAAP2cBAAAAAAAAAXoJAAByAQAAFzpL0xomxz9zrIffgFHfPwAAAD9nAQAAAAAAAAF7CQAAcgEAABc6S9MaJsc/c6yH34BR3z8AAAA/ZwEAAAAAAAABfAkAAHIBAAAXOkvTGibHP3Osh9+AUd8/AAAAP3YBAAAAAAAAAX0JAAByAQAAFzpL0xomxz9zrIffgFHfPwAAAD92AQAAAAAAAAF+CQAAcgEAABc6S9MaJsc/c6yH34BR3z8AAAA/lgEAAAAAAAABfwkAAHIBAAAXOkvTGibHP3Osh9+AUd8/AAAAP5YBAAAAAAAAAYAJAAByAQAAFzpL0xomxz9zrIffgFHfPwAAAD+WAQAAAAAAAAGBCQAAcgEAABc6S9MaJsc/c6yH34BR3z8AAAA/lgEAAAAAAAABggkAAHIBAADzOUzMS8/GP1fqJkAUb98/AAAAP+QBAAAAAAAAAYMJAAByAQAAj9+12d66xj+1SfCp83ffPwAAAD/zAQAAAAAAAAGECQAAcgEAAPdIEJ3DtcY/gWkzzeh63z8AAAA/8wEAAAAAAAABhQkAAHIBAADFG8UjjavGP9/I/DbIg98/AAAAP/MBAAAAAAAAAYYJAAByAQAAle55qlahxj89KMagp4zfPwAAAD8DAgAAAAAAAAGHCQAAcgEAAGPBLjEgl8Y/z2dM55GS3z8AAAA/AwIAAAAAAAABiAkAAHIBAACZ/T17zofGP/fmWHRmnt8/AAAAPyICAAAAAAAAAYkJAAByAQAAzTlNxXx4xj8fZmUBO6rfPwAAAD8iAgAAAAAAAAGKCQAAcgEAAJ0MAkxGbsY/6YWoJDCt3z8AAAA/MgIAAAAAAAABiwkAAHIBAAA7smtZ2VnGP33FLmsas98/AAAAPzICAAAAAAAAAYwJAAByAQAAb+56o4dKxj/bJPjU+bvfPwAAAD8yAgAAAAAAAAGNCQAAcgEAAHX9PnT/MMY/O4TBPtnE3z8AAAA/UQIAAAAAAAABjgkAAHIBAABB0PP6yCbGP83DR4XDyt8/AAAAP1ECAAAAAAAAAY8JAAByAQAAqzlOvq0hxj/Nw0eFw8rfPwAAAD9hAgAAAAAAAAGQCQAAcgEAAEfft8tADcY/KSMR76LT3z8AAAA/YQIAAAAAAAABkQkAAHIBAABL7nucuPPFP79ilzWN2d8/AAAAP3ACAAAAAAAAAZIJAAByAQAA55PlqUvfxT9Toh18d9/fPwAAAD9wAgAAAAAAAAGTCQAAcgEAAO2iqXrDxcU/sQHn5Vbo3z8AAAA/kAIAAAAAAAABlAkAAHIBAACLSBOIVrHFPw9hsE828d8/AAAAP5ACAAAAAAAAAZUJAAByAQAAwYQi0gSixT834LzcCv3fPwAAAD+QAgAAAAAAAAGWCQAAcgEAACn9QGZhg8U/lD+GRuoF4D8AAAA/rwIAAAAAAAABlwkAAHIBAACVdV/6vWTFP0PvavtZCuA/AAAAP68CAAAAAAAAAZgJAAByAQAAMxvJB1FQxT+8vpLTvhHgPwAAAD+vAgAAAAAAAAGZCQAAcgEAAM/AMhXkO8U/ht7V9rMU4D8AAAA/zgIAAAAAAAABmgkAAHIBAAA7OVGpQB3FP1D+GBqpF+A/AAAAP84CAAAAAAAAAZsJAAByAQAA2d66ttMIxT//rf3OGBzgPwAAAD/OAgAAAAAAAAGcCQAAcgEAAEVX2Uow6sQ/5D2fYJMd4D8AAAA/3gIAAAAAAAABnQkAAHIBAABHZp0bqNDEP8nNQPINH+A/AAAAP94CAAAAAAAAAZ4JAAByAQAAUYQlvZedxD9dDcc4+CTgPwAAAD/9AgAAAAAAAAGfCQAAcgEAAL38Q1H0fsQ/1tzuEF0s4D8AAAA/DQMAAAAAAAABoAkAAHIBAACR3ryoNVvEP2ocdVdHMuA/AAAAPw0DAAAAAAAAAaEJAAByAQAAyymQw1syxD80PLh6PDXgPwAAAD8cAwAAAAAAAAGiCQAAcgEAAAN1Y96BCcQ/yHs+wSY74D8AAAA/HAMAAAAAAAABowkAAHIBAAA/wDb5p+DDP/D6Sk77RuA/AAAAPzwDAAAAAAAAAaQJAAByAQAAeQsKFM63wz+eqi8Da0vgPwAAAD88AwAAAAAAAAGlCQAAcgEAAFH8RjyHesM/F3pX289S4D8AAAA/PAMAAAAAAAABpgkAAHIBAABZGs/ddkfDP1ppwtYpXeA/AAAAP1sDAAAAAAAAAacJAAByAQAAkWWi+Jwewz+D6M5j/mjgPwAAAD9bAwAAAAAAAAGoCQAAcgEAADMa0Nan8MI/4UeYzd1x4D8AAAA/WwMAAAAAAAABqQkAAHIBAAA7OFh4l73CPz+nYTe9euA/AAAAP2kDAAAAAAAAAaoJAAByAQAARVbgGYeKwj+4dokPIoLgPwAAAD9pAwAAAAAAAAGrCQAAcgEAALnshk/TOMI/MEax54aJ4D8AAAA/iQMAAAAAAAABrAkAAHIBAAD3Rh47cfbBP6kV2b/rkOA/AAAAP4kDAAAAAAAAAa0JAAByAQAAA3RqrdipwT+2JIfeOp7gPwAAAD+JAwAAAAAAAAGuCQAAcgEAABGhth9AXcE/36OTaw+q4D8AAAA/qAMAAAAAAAABrwkAAHIBAAC3ZKjOwhXBPwYjoPjjteA/AAAAP6gDAAAAAAAAAbAJAAByAQAAJ+yKM5fdwD/4we+orcTgPwAAAD+oAwAAAAAAAAGxCQAAcgEAAP/cx1tQoMA/ViG5Eo3N4D8AAAA/xwMAAAAAAAABsgkAAHIBAAA9N19H7l3APxHgS+ZL3+A/AAAAP8cDAAAAAAAAAbMJAAByAQAAe5H2MowbwD85X1hzIOvgPwAAAD/HAwAAAAAAAAG0CQAAcgEAAA59hUrnnb8/EY5JtWT74D8AAAA/1wMAAAAAAAABtQkAAHIBAADGfIc8SfC+P+i8OveoC+E/AAAAP9cDAAAAAAAAAbYJAAByAQAAfnyJLqtCvj/aW4qnchrhPwAAAD/2AwAAAAAAAAG3CQAAcgEAADZ8iyANlb0/YDpgniYv4T8AAAA/9gMAAAAAAAABuAkAAHIBAACGIfcfAtO8P+UYNpXaQ+E/AAAAPwYEAAAAAAAAAbkJAAByAQAADvStmC0bvD+h18homVXhPwAAAD8GBAAAAAAAAAG6CQAAcgEAAPYg+wPGd7s/eQa6qt1l4T8AAAA/FQQAAAAAAAABuwkAAHIBAAAOe5PolN66PxpV7g8XeeE/AAAAPxUEAAAAAAAAAbwJAAByAQAA+qfgUy07uj+fM8QGy43hPwAAAD81BAAAAAAAAAG9CQAAcgEAAOLULb/Fl7k/QIL4awSh4T8AAAA/NQQAAAAAAAABvgkAAHIBAAA2epm+utW4P6rwb/Qyt+E/AAAAPzUEAAAAAAAAAb8JAAByAQAA6nmbsBwouD8xz0Xr5svhPwAAAD9EBAAAAAAAAAHACQAAcgEAANKm6Bu1hLc/t60b4prg4T8AAAA/RAQAAAAAAAABwQkAAHIBAAAoTFQbqsK2P47cDCTf8OE/AAAAP2MEAAAAAAAAAcIJAAByAQAATMR0oWj2tT/4SoSsDQfiPwAAAD9jBAAAAAAAAAHDCQAAcgEAANCWKxqUPrU/mZm4EUca4j8AAAA/cwQAAAAAAAABxAkAAHIBAACIli0M9pC0Pzro7HaALeI/AAAAP3MEAAAAAAAAAcUJAAByAQAA2DuZC+vOsz/2pn9KPz/iPwAAAD+DBAAAAAAAAAHGCQAAcgEAACbDfGnwP7M/RqWYZOhW4j8AAAA/gwQAAAAAAAABxwkAAHIBAAAO8MnUiJyyPzhE6BSyZeI/AAAAP6IEAAAAAAAAAcgJAAByAQAA9hwXQCH5sT9FU5YzAXPiPwAAAD+iBAAAAAAAAAHJCQAAcgEAAK4cGTKDS7E/N/Ll48qB4j8AAAA/ogQAAAAAAAABygkAAHIBAAAy78+qrpOwP6JgXWz5l+I/AAAAP8EEAAAAAAAAAcsJAAByAQAAsKP+geoOsD/J32n5zaPiPwAAAD/BBAAAAAAAAAHMCQAAcgEAACBlh5cmPa8/og5bOxK04j8AAAA/wQQAAAAAAAABzQkAAHIBAABA3acd5XCuP5KtquvbwuI/AAAAP9EEAAAAAAAAAc4JAAByAQAAjGSLe+rhrT+ETPqbpdHiPwAAAD/RBAAAAAAAAAHPCQAAcgEAABA3QvQVKq0/QQuNb2Tj4j8AAAA/8AQAAAAAAAAB0AkAAHIBAAD4Y49froasP4P692q+7eI/AAAAP/AEAAAAAAAAAdEJAAByAQAASOtyvbP3qz8XOn6xqPPiPwAAAD/wBAAAAAAAAAHSCQAAcgEAAJByVhu5aKs/q3kE+JL54j8AAAA/DwUAAAAAAAAB0wkAAHIBAAAYRQ2U5LCqP7iIshbiBuM/AAAAPw8FAAAAAAAAAdQJAAByAQAAOL0tGqPkqT/Gl2A1MRTjPwAAAD8PBQAAAAAAAAHVCQAAcgEAACTqeoU7Qak/Wtfmexsa4z8AAAA/LwUAAAAAAAAB1gkAAHIBAABscV7jQLKoP+4WbcIFIOM/AAAAPy8FAAAAAAAAAdcJAAByAQAAGFPYM7M3qD+BVvMI8CXjPwAAAD8vBQAAAAAAAAHYCQAAcgEAAPRDFVxs+qc/FZZ5T9or4z8AAAA/TgUAAAAAAAAB2QkAAHIBAAAEgCWfS5SnP/olG+FULeM/AAAAP04FAAAAAAAAAdoJAAByAQAAoCWPrN5/pz/6JRvhVC3jPwAAAD9OBQAAAAAAAAHbCQAAcgEAAHwWzNSXQqc/4LW8cs8u4z8AAAA/TgUAAAAAAAAB3AkAAHIBAAC0YZ/vvRmnP6nV/5XEMeM/AAAAP20FAAAAAAAAAd0JAAByAQAAtGGf770Zpz+OZaEnPzPjPwAAAD9tBQAAAAAAAAHeCQAAcgEAAIhS3Bd33KY/PhWG3K434z8AAAA/bQUAAAAAAAAB3wkAAHIBAADEna8ynbOmP9FUDCOZPeM/AAAAP30FAAAAAAAAAeAJAAByAQAAIPhFJQrIpj8URHce80fjPwAAAD99BQAAAAAAAAHhCQAAcgEAACD4RSUKyKY/FER3HvNH4z8AAAA/nAUAAAAAAAAB4gkAAHIBAAAg+EUlCsimPxREdx7zR+M/AAAAP5wFAAAAAAAAAeMJAAByAQAAIPhFJQrIpj8URHce80fjPwAAAD+cBQAAAAAAAAHkCQAAcgEAABhFDZTksKo/SPealc864j8AAAA/AAAAAAAAAAAB5QkAAHIBAAAYRQ2U5LCqP0j3mpXPOuI/AAAAPxAAAAAAAAAAAeYJAAByAQAAGEUNlOSwqj9I95qVzzriPwAAAD8QAAAAAAAAAAHnCQAAcgEAABhFDZTksKo/SPealc864j8AAAA/LwAAAAAAAAAB6AkAAHIBAAAYRQ2U5LCqP0j3mpXPOuI/AAAAPy8AAAAAAAAAAekJAAByAQAAGEUNlOSwqj9I95qVzzriPwAAAD8vAAAAAAAAAAHqCQAAcgEAABhFDZTksKo/SPealc864j8AAAA/PwAAAAAAAAAB6wkAAHIBAAD42ret9AOpPw9z2Vb2deI/AAAAPz8AAAAAAAAAAewJAAByAQAACBfI8NOdqD+wwQ28L4niPwAAAD9eAAAAAAAAAAHtCQAAcgEAABhT2DOzN6g/hvD+/XOZ4j8AAAA/XgAAAAAAAAAB7gkAAHIBAACQ6X5p/+WnP14f8D+4qeI/AAAAP20AAAAAAAAAAe8JAAByAQAABIAln0uUpz+uHQlaYcHiPwAAAD9tAAAAAAAAAAHwCQAAcgEAAHwWzNSXQqc//RsidArZ4j8AAAA/fQAAAAAAAAAB8QkAAHIBAADsrHIK5PCmP+FZwdSd9uI/AAAAP30AAAAAAAAAAfIJAAByAQAAIPhFJQrIpj9nOJfLUQvjPwAAAD+cAAAAAAAAAAHzCQAAcgEAAPzogk3DiqY/I/cpnxAd4z8AAAA/nAAAAAAAAAAB9AkAAHIBAADU2b91fE2mPxWWeU/aK+M/AAAAP6wAAAAAAAAAAfUJAAByAQAADCWTkKIkpj8+FYbcrjfjPwAAAD+sAAAAAAAAAAH2CQAAcgEAAExwZqvI+6U/FER3HvNH4z8AAAA/vAAAAAAAAAAB9wkAAHIBAACEuznG7tKlP3KjQIjSUOM/AAAAP7wAAAAAAAAAAfgJAAByAQAAhLs5xu7SpT/rcmhgN1jjPwAAAD/bAAAAAAAAAAH5CQAAcgEAAExwZqvI+6U/mSJNFadc4z8AAAA/2wAAAAAAAAAB+gkAAHIBAAAMJZOQoiSmP/eBFn+GZeM/AAAAP9sAAAAAAAAAAfsJAAByAQAADCWTkKIkpj9wUT5X62zjPwAAAD/6AAAAAAAAAAH8CQAAcgEAAGBDGUAwn6Y/R4AvmS994z8AAAA/+gAAAAAAAAAB/QkAAHIBAAC0YZ/vvRmnP3D/OyYEieM/AAAAP/oAAAAAAAAAAf4JAAByAQAABIAln0uUpz/pzmP+aJDjPwAAAD8KAQAAAAAAAAH/CQAAcgEAAPRDFVxs+qc/Yp6L1s2X4z8AAAA/CgEAAAAAAAABAAoAAHIBAABAYpsL+nSoP7/9VECtoOM/AAAAPykBAAAAAAAAAQEKAAByAQAA+Nq3rfQDqT+xnKTwdq/jPwAAAD8pAQAAAAAAAAECCgAAcgEAABSuakJcp6k/9YsP7NC54z8AAAA/KQEAAAAAAAABAwoAAHIBAADwNUq8nXOqPzd7eucqxOM/AAAAP0gBAAAAAAAAAQQKAAByAQAAzL0pNt8/qz/MugAuFcrjPwAAAD9IAQAAAAAAAAEFCgAAcgEAANBUzIdnSaw/ounxb1na4z8AAAA/SAEAAAAAAAABBgoAAHIBAAAQN0L0FSqtP8lo/vwt5uM/AAAAP1gBAAAAAAAAAQcKAAByAQAAjGSLe+rhrT8OWGn4h/DjPwAAAD9YAQAAAAAAAAEICgAAcgEAAGjsavUrrq4/hyeR0Oz34z8AAAA/dwEAAAAAAAABCQoAAHIBAABEK+DtjS2wP+XYXGuz5OM/AAAAP3cBAAAAAAAAAQoKAAByAQAARCvg7Y0tsD/l2Fxrs+TjPwAAAD+HAQAAAAAAAAELCgAAcgEAAEQr4O2NLbA/5dhca7Pk4z8AAAA/hwEAAAAAAAABDAoAAHIBAABEK+DtjS2wP+XYXGuz5OM/AAAAP4cBAAAAAAAAAQ0KAAByAQAAXkfuXVCv1j8FyLsX603aPwAAAD8AAAAAAAAAAAEOCgAAcgEAALySwH9F3dY/oyDp6W612j8AAAA/HwAAAAAAAAABDwoAAHIBAAC8ksB/Rd3WP6Mg6elutdo/AAAAPx8AAAAAAAAAARAKAAByAQAAEnybv8Ks1j83YG8wWbvaPwAAAD8fAAAAAAAAAAERCgAAcgEAALIwyZ3NftY/5r1RtOHb2j8AAAA/LgAAAAAAAAABEgoAAHIBAAA+VrMn+T7WP9hcoWSr6to/AAAAPy4AAAAAAAAAARMKAAByAQAA5hml1nv31T+TGzQ4avzaPwAAAD8+AAAAAAAAAAEUCgAAcgEAACJ0PMIZtdU/d1nTmP0Z2z8AAAA/TgAAAAAAAAABFQoAAHIBAAD6ZHnq0nfVP57Y3yXSJds/AAAAP04AAAAAAAAAARYKAAByAQAATk5UKlBH1T9ONsKpWkbbPwAAAD9dAAAAAAAAAAEXCgAAcgEAANZkeuMDIdU/+5OkLeNm2z8AAAA/XQAAAAAAAAABGAoAAHIBAADC5PpfnPXUPzwxDfhVjds/AAAAP3wAAAAAAAAAARkKAAByAQAAlsZzt93R1D+0rjKf07DbPwAAAD98AAAAAAAAAAEaCgAAcgEAADJs3cRwvdQ/VKtk0yXg2z8AAAA/iwAAAAAAAAABGwoAAHIBAAAc3ZlwkavUPyqIU+SCDNw/AAAAP4sAAAAAAAAAARwKAAByAQAABk5WHLKZ1D9exAtfv0HcPwAAAD+bAAAAAAAAAAEdCgAAcgEAAIhVuATujNQ/JkBKIOZ83D8AAAA/mwAAAAAAAAABHgoAAHIBAAC+kcdOnH3UP95a2JHWxtw/AAAAP7oAAAAAAAAAAR8KAAByAQAAQJkpN9hw1D8FNuC83ArdPwAAAD+6AAAAAAAAAAEgCgAAcgEAABBs3r2hZtQ/ApLbWg5D3T8AAAA/ugAAAAAAAAABIQoAAHIBAAB01TiBhmHUP5UtXT8qgd0/AAAAP9kAAAAAAAAAASIKAAByAQAAwqCLHxRk1D9bqZsAUbzdPwAAAD/ZAAAAAAAAAAEjCgAAcgEAAHTVOIGGYdQ/WgWXnoL03T8AAAA/2QAAAAAAAAABJAoAAHIBAADCoIsfFGTUP0oA4ux9O94/AAAAP/kAAAAAAAAAASUKAAByAQAA8s3WmEpu1D/NOrOBY4jePwAAAD/5AAAAAAAAAAEmCgAAcgEAACb7IRKBeNQ/5bQKXTPb3j8AAAA/+QAAAAAAAAABJwoAAHIBAABWKG2Lt4LUPwuQEog5H98/AAAAPwgBAAAAAAAAASgKAAByAQAAiFW4BO6M1D9lS9ePSmDfPwAAAD8IAQAAAAAAAAEpCgAAcgEAAFAZqbo/nNQ/9+ZYdGae3z8AAAA/JwEAAAAAAAABKgoAAHIBAAC2cz+trLDUPxvCYJ9s4t8/AAAAPycBAAAAAAAAASsKAAByAQAAzAKDAYzC1D8ZHlw9nhrgPwAAAD83AQAAAAAAAAEsCgAAcgEAAHoobJKG2dQ/JdsHKwZE4D8AAAA/NwEAAAAAAAABLQoAAHIBAAAqTlUjgfDUP4PozmP+aOA/AAAAP0cBAAAAAAAAAS4KAAByAQAAjKjrFe4E1T9Mtg9WDIjgPwAAAD9HAQAAAAAAAAEvCgAAcgEAAPACgghbGdU/S2QNJSWk4D8AAAA/ZgEAAAAAAAABMAoAAHIBAACEimN0/jfVP7XShK1TuuA/AAAAP2YBAAAAAAAAATEKAAByAQAANLBMBflO1T9xkReBEszgPwAAAD9mAQAAAAAAAAEyCgAAcgEAAHxs29IOa9U/LFCqVNHd4D8AAAA/hQEAAAAAAAABMwoAAHIBAADEKGqgJIfVP4qvc76w5uA/AAAAP4UBAAAAAAAAATQKAAByAQAAWrBLDMil1T8Ff5uWFe7gPwAAAD+FAQAAAAAAAAE1CgAAcgEAANKZJVMUzNU/6g49KJDv4D8AAAA/lQEAAAAAAAABNgoAAHIBAAAWR/BPsgHWP7MugEuF8uA/AAAAP5UBAAAAAAAAATcKAAByAQAAWvS6TFA31j+zLoBLhfLgPwAAAD+0AQAAAAAAAAE4CgAAcgEAALg/jW5FZdY/6g49KJDv4D8AAAA/tAEAAAAAAAABOQoAAHIBAAB+9LlTH47WP5i+Id3/8+A/AAAAP7QBAAAAAAAAAToKAAByAQAAkHQ514a51j9+TsNuevXgPwAAAD/TAQAAAAAAAAE7CgAAcgEAAAheEx7T39Y/sy6AS4Xy4D8AAAA/0wEAAAAAAAABPAoAAHIBAABoqeU/yA3XP4qvc76w5uA/AAAAP9MBAAAAAAAAAT0KAAByAQAAeillwy851z9+oMWfYdngPwAAAD/zAQAAAAAAAAE+CgAAcgEAAHAL3SFAbNc/3VGROijG4D8AAAA/8wEAAAAAAAABPwoAAHIBAAA4wAkHGpXXPyGT/mZptOA/AAAAP/MBAAAAAAAAAUAKAAByAQAA/HQ27PO91z+ARMoBMKHgPwAAAD8CAgAAAAAAAAFBCgAAcgEAABD1tW9b6dc/+mX0CnyM4D8AAAA/AgIAAAAAAAABQgoAAHIBAABuQIiRUBfYP6pn2/DSdOA/AAAAPyECAAAAAAAAAUMKAAByAQAANPW0dipA2D/imZr+xFXgPwAAAD8hAgAAAAAAAAFECgAAcgEAAMh8luLNXtg/GcxZDLc24D8AAAA/IQIAAAAAAAABRQoAAHIBAADEbdIRVnjYPzWOuqsjGeA/AAAAP0ECAAAAAAAAAUYKAAByAQAAKMhoBMOM2D+joDaWIPffPwAAAD9BAgAAAAAAAAFHCgAAcgEAAD5XrFiintg/SeVxjg+23z8AAAA/QQIAAAAAAAABSAoAAHIBAABU5u+sgbDYPy9rGrM/Y98/AAAAP2ACAAAAAAAAAUkKAAByAQAAhhM7Jri62D8Z8cLXbxDfPwAAAD9gAgAAAAAAAAFKCgAAcgEAANLejcRFvdg/2fdeb8ux3j8AAAA/YAIAAAAAAAABSwoAAHIBAAA6SOiHKrjYP1W9jdrlZN4/AAAAP3ACAAAAAAAAAUwKAAByAQAAoLFCSw+z2D89Qzb/FRLePwAAAD9wAgAAAAAAAAFNCgAAcgEAALxPSnBmq9g/uwhlajDF3T8AAAA/jgIAAAAAAAABTgoAAHIBAADyi1m6FJzYP1OQ9HS3Wt0/AAAAP44CAAAAAAAAAU8KAAByAQAAXgR4TnF92D/rF4R/PvDcPwAAAD+OAgAAAAAAAAFQCgAAcgEAAMh8luLNXtg/GN+Z0K+L3D8AAAA/rQIAAAAAAAABUQoAAHIBAAA09bR2KkDYPzZF/9HqNdw/AAAAP60CAAAAAAAAAVIKAAByAQAAInU188IU2D8ey6f2GuPbPwAAAD+tAgAAAAAAAAFTCgAAcgEAAMQpY9HN5tc/ZLAZhSqZ2z8AAAA/zAIAAAAAAAABVAoAAHIBAABm3pCv2LjXP3W1zjYvUts/AAAAP8wCAAAAAAAAAVUKAAByAQAAUl4RLHGN1z9BeRa88hzbPwAAAD/MAgAAAAAAAAFWCgAAcgEAACRAioOyadc/DT1eQbbn2j8AAAA/7AIAAAAAAAABVwoAAHIBAAD4IQPb80XXP5a/OJo4xNo/AAAAP+wCAAAAAAAAAVgKAAByAQAAMm3W9Rkd1z/nYVYWsKPaPwAAAD/sAgAAAAAAAAFZCgAAcgEAADqLXpcJ6tY/mGM9/AaM2j8AAAA/+wIAAAAAAAABWgoAAHIBAACqEkH83bHWP85D+tgRido/AAAAP/sCAAAAAAAAAVsKAAByAQAAzs7QwiR31j86BHSSJ4PaPwAAAD8aAwAAAAAAAAFcCgAAcgEAAPKKYIlrPNY/OgR0kieD2j8AAAA/GgMAAAAAAAABXQoAAHIBAACYTlI47vTVPwMkt7Uchto/AAAAPxoDAAAAAAAAAV4KAAByAQAAmE5SOO701T8DJLe1HIbaPwAAAD86AwAAAAAAAAFfCgAAcgEAAJhOUjju9NU/AyS3tRyG2j8AAAA/OgMAAAAAAAABYAoAAHIBAACYTlI47vTVPwMkt7Uchto/AAAAPzoDAAAAAAAAAWEKAAByAQAACNY0ncK81T8wfUO6/+fhPwAAAD8AAAAAAAAAAAFiCgAAcgEAAAjWNJ3CvNU/MH1Duv/n4T8AAAA/IAAAAAAAAAABYwoAAHIBAAAI1jSdwrzVPzB9Q7r/5+E/AAAAPyAAAAAAAAAAAWQKAAByAQAA1qjpI4yy1T+LOAjCECniPwAAAD8gAAAAAAAAAAFlCgAAcgEAAD4SROdwrdU/A7YtaY5M4j8AAAA/PwAAAAAAAAABZgoAAHIBAABasEsMyKXVP5ajsX6RbuI/AAAAPz8AAAAAAAAAAWcKAAByAQAAJoMAk5Gb1T9ecfJwn43iPwAAAD9PAAAAAAAAAAFoCgAAcgEAAPRVtRlbkdU/yd9p+c2j4j8AAAA/TwAAAAAAAAABaQoAAHIBAAAsksRjCYLVP2sunl4Ht+I/AAAAP08AAAAAAAAAAWoKAAByAQAARjDMiGB61T+7LLd4sM7iPwAAAD9uAAAAAAAAAAFrCgAAcgEAABQDgQ8qcNU/utq0R8nq4j8AAAA/bgAAAAAAAAABbAoAAHIBAAAwoYg0gWjVP5wYVKhcCOM/AAAAP24AAAAAAAAAAW0KAAByAQAAlgrj92Vj1T9MdjYs5SjjPwAAAD+NAAAAAAAAAAFuCgAAcgEAABgSReChVtU/SiQ0+/1E4z8AAAA/jQAAAAAAAAABbwoAAHIBAADo5Plma0zVPxLydO0LZOM/AAAAP40AAAAAAAAAAXAKAAByAQAAaOxbT6c/1T/dv7XfGYPjPwAAAD+sAAAAAAAAAAFxCgAAcgEAAOzzvTfjMtU/9t0RHbid4z8AAAA/rAAAAAAAAAABcgoAAHIBAADWZHrjAyHVP4jLlTK7v+M/AAAAP6wAAAAAAAAAAXMKAAByAQAAvtU2jyQP1T+u+J+OqOfjPwAAAD/MAAAAAAAAAAF0CgAAcgEAAKhG8zpF/dQ/J3bFNSYL5D8AAAA/zAAAAAAAAAABdQoAAHIBAACsVbcLvePUP2kTLgCZMeQ/AAAAP8wAAAAAAAAAAXYKAAByAQAAzAKDAYzC1D8kgL6icF/kPwAAAD/bAAAAAAAAAAF3CgAAcgEAAIRG9DN2ptQ/w3zw1sKO5D8AAAA/2wAAAAAAAAABeAoAAHIBAADwvhLI0ofUP37pgHmavOQ/AAAAP/oAAAAAAAAAAXkKAAByAQAApgKE+rxr1D9Uxm+K9+jkPwAAAD/6AAAAAAAAAAF6CgAAcgEAABJ7oo4ZTdQ/KqNem1QV5T8AAAA/+gAAAAAAAAABewoAAHIBAADKvhPBAzHUP+UP7z0sQ+U/AAAAPxkBAAAAAAAAAXwKAAByAQAAGpkqMAka1D/wzJorlGzlPwAAAD8ZAQAAAAAAAAF9CgAAcgEAADpG9iXY+NM/Fvqkh4GU5T8AAAA/GQEAAAAAAAABfgoAAHIBAACKIA2V3eHTPz8nr+NuvOU/AAAAPzgBAAAAAAAAAX8KAAByAQAA+JgrKTrD0z9/xBeu4eLlPwAAAD84AQAAAAAAAAGACgAAcgEAAJI+lTbNrtM/ErKbw+QE5j8AAAA/OAEAAAAAAAABgQoAAHIBAABMggZpt5LTP3C/YvzcKeY/AAAAP0gBAAAAAAAAAYIKAAByAQAAOgKH5U9n0z9gDLB7v1TmPwAAAD9IAQAAAAAAAAGDCgAAcgEAAPZUvOixMdM/oakYRjJ75j8AAAA/ZwEAAAAAAAABhAoAAHIBAABm3J5NhvnSP1EH+8m6m+Y/AAAAP2cBAAAAAAAAAYUKAAByAQAAPM3bdT+80j+sFMICs8DmPwAAAD92AQAAAAAAAAGGCgAAcgEAAMjyxf9qfNI/PwJGGLbi5j8AAAA/dgEAAAAAAAABhwoAAHIBAAA4eqhkP0TSPwnQhgrEAec/AAAAP4YBAAAAAAAAAYgKAAByAQAADmvljPgG0j8HfoTZ3B3nPwAAAD+GAQAAAAAAAAGJCgAAcgEAAM7M3mDSt9E/tdtmXWU+5z8AAAA/pQEAAAAAAAABigoAAHIBAACszN9ZA2HRP2I5SeHtXuc/AAAAP6UBAAAAAAAAAYsKAAByAQAA0pcz8cEM0T+zN2L7lnbnPwAAAD+lAQAAAAAAAAGMCgAAcgEAAHhbJaBExdA/fAWj7aSV5z8AAAA/tQEAAAAAAAABjQoAAHIBAACEiHESrHjQPxxU11LeqOc/AAAAP7UBAAAAAAAAAY4KAAByAQAAkrW9hBMs0D97s6C8vbHnPwAAAD/UAQAAAAAAAAGPCgAAcgEAANlqffuIqs8/h8JO2wy/5z8AAAA/1AEAAAAAAAABkAoAAHIBAACTan/t6vzOP8qxudZmyec/AAAAP+QBAAAAAAAAAZEKAAByAQAAe5fMWINZzj+9UAmHMNjnPwAAAD/kAQAAAAAAAAGSCgAAcgEAAF21VfOjz80/awDuO6Dc5z8AAAA/8wEAAAAAAAABkwoAAHIBAACrPDlRqUDNPwBAdIKK4uc/AAAAP/MBAAAAAAAAAZQKAAByAQAAiUv+GlLQzD/KX7elf+XnPwAAAD8TAgAAAAAAAAGVCgAAcgEAAAUALfKNS8w/eA+cWu/p5z8AAAA/EwIAAAAAAAABlgoAAHIBAAAbSwEG5cvLP+TPFRQF5Oc/AAAAPyICAAAAAAAAAZcKAAByAQAAMZbVGTxMyz/kzxUUBeTnPwAAAD8iAgAAAAAAAAGYCgAAcgEAAHP/MNZR8Mo/UZCPzRre5z8AAAA/MgIAAAAAAAABmQoAAHIBAAC7d1Bj33rKPzYgMV+V3+c/AAAAPzICAAAAAAAAAZoKAAByAQAAzbNgpr4Uyj+9UAmHMNjnPwAAAD9CAgAAAAAAAAGbCgAAcgEAAENZy6yCqck/DqEk0sDT5z8AAAA/QgIAAAAAAAABnAoAAHIBAADvK4EsfUjJP69BW2jhyuc/AAAAP2ECAAAAAAAAAZ0KAAByAQAAySuCJa7xyD/kIRhF7MfnPwAAAD9hAgAAAAAAAAGeCgAAcgEAAG/vc9Qwqsg/UeKR/gHC5z8AAAA/cAIAAAAAAAABnwoAAHIBAADjhRoKfVjIP1Hikf4Bwuc/AAAAP3ACAAAAAAAAAaAKAAByAQAAuXZXMjYbyD/0gsiUIrnnPwAAAD+AAgAAAAAAAAGhCgAAcgEAAC8N/meCycc/ywO8B06t5z8AAAA/gAIAAAAAAAABogoAAHIBAACho6SdznfHP770Den+n+c/AAAAP58CAAAAAAAAAaMKAAByAQAAr9DwDzYrxz/nxRynuo/nPwAAAD+fAgAAAAAAAAGkCgAAcgEAAIfBLTjv7cY/LAeK0/t95z8AAAA/nwIAAAAAAAABpQoAAHIBAACP37XZ3rrGPx/427SscOc/AAAAP68CAAAAAAAAAaYKAAByAQAAzTlNxXx4xj/cCHG5UmbnPwAAAD+vAgAAAAAAAAGnCgAAcgEAAHX9PnT/MMY/cZr5MCRQ5z8AAAA/zgIAAAAAAAABqAoAAHIBAAAbwTAjgunFP2SLSxLVQuc/AAAAP84CAAAAAAAAAakKAAByAQAAwYQi0gSixT9y7PthCzTnPwAAAD/eAgAAAAAAAAGqCgAAcgEAAM2xbkRsVcU/0Z3H/NEg5z8AAAA/3gIAAAAAAAABqwoAAHIBAAALDAYwChPFP+D+d0wIEuc/AAAAP+0CAAAAAAAAAawKAAByAQAAsc/33ozLxD+dDw1RrgfnPwAAAD/tAgAAAAAAAAGtCgAAcgEAACVmnhTZecQ/q3C9oOT45j8AAAA/DQMAAAAAAAABrgoAAHIBAACT7YB5rUHEP2eBUqWK7uY/AAAAPw0DAAAAAAAAAa8KAAByAQAAa969oWYExD8kkuepMOTmPwAAAD8NAwAAAAAAAAGwCgAAcgEAANtloAY7zMM/MvOX+WbV5j8AAAA/EQMAAAAAAAABsQoAAHIBAACzVt0u9I7DP9WTzo+HzOY/AAAAPxEDAAAAAAAAAbIKAAByAQAA66GwSRpmwz9AVEhJncbmPwAAAD8xAwAAAAAAAAGzCgAAcgEAAFkaz912R8M/x4QgcTi/5j8AAAA/MQMAAAAAAAABtAoAAHIBAADDku1x0yjDP0+1+JjTt+Y/AAAAP0ADAAAAAAAAAbUKAAByAQAA+c78u4EZwz+gBRTkY7PmPwAAAD9AAwAAAAAAAAG2CgAAcgEAAC8LDAYwCsM/unVyUumx5j8AAAA/QAMAAAAAAAABtwoAAHIBAABnRxtQ3vrCP9bl0MBusOY/AAAAP1ADAAAAAAAAAbgKAAByAQAAZ0cbUN76wj9Cpkp6hKrmPwAAAD9QAwAAAAAAAAG5CgAAcgEAAM2wdRPD9cI/eIYHV4+n5j8AAAA/bwMAAAAAAAABugoAAHIBAADNsHUTw/XCP0KmSnqEquY/AAAAP28DAAAAAAAAAbsKAAByAQAAzbB1E8P1wj+T9mXFFKbmPwAAAD9vAwAAAAAAAAG8CgAAcgEAADMa0Nan8MI/JzbsC/+r5j8AAAA/bwMAAAAAAAABvQoAAHIBAAAzGtDWp/DCPyc27Av/q+Y/AAAAP28DAAAAAAAAAb4KAAByAQAAMxrQ1qfwwj8nNuwL/6vmPwAAAD9vAwAAAAAAAAG/CgAAcgEAADMa0Nan8MI/JzbsC/+r5j8AAAA/jgMAAAAAAAABwAoAAHIBAAAzGtDWp/DCPyc27Av/q+Y/AAAAP44DAAAAAAAAAcEKAAByAQAAMxrQ1qfwwj8nNuwL/6vmPwAAAD+OAwAAAAAAAAHCCgAAcgEAADMa0Nan8MI/JzbsC/+r5j8AAAA/rgMAAAAAAAABwwoAAHIBAAAzGtDWp/DCPyc27Av/q+Y/AAAAP64DAAAAAAAAAcQKAAByAQAAMxrQ1qfwwj8nNuwL/6vmPwAAAD+uAwAAAAAAAAHFCgAAcgEAADMa0Nan8MI/JzbsC/+r5j8AAAA/rgMAAAAAAAABxgoAAHIBAACXdGbJFAXDP/wS2xxc2OY/AAAAP/wDAAAAAAAAAccKAAByAQAALwsMBjAKwz9LEfQ2BfDmPwAAAD/8AwAAAAAAAAHICgAAcgEAAMmhsUJLD8M/Zy9QdKMK5z8AAAA//AMAAAAAAAAByQoAAHIBAABhOFd/ZhTDPxSNMvgrK+c/AAAAPwsEAAAAAAAAAcoKAAByAQAA97846wkzwz+merYNL03nPwAAAD8LBAAAAAAAAAHLCgAAcgEAACftg2RAPcM/VdiYkbdt5z8AAAA/KwQAAAAAAAABzAoAAHIBAADxsHQakkzDP1SGlmDQiec/AAAAPysEAAAAAAAAAc0KAAByAQAAiUcaV61Rwz8QRSk0j5vnPwAAAD86BAAAAAAAAAHOCgAAcgEAAIlHGletUcM/ywO8B06t5z8AAAA/OgQAAAAAAAABzwoAAHIBAABZGs/ddkfDP9gSaiaduuc/AAAAP0oEAAAAAAAAAdAKAAByAQAA8bB0GpJMwz+Hwk7bDL/nPwAAAD9KBAAAAAAAAAHRCgAAcgEAAFkaz912R8M/NnIzkHzD5z8AAAA/SgQAAAAAAAAB0goAAHIBAAC9gymhW0LDP+QhGEXsx+c/AAAAP2kEAAAAAAAAAdMKAAByAQAAWRrP3XZHwz/kIRhF7MfnPwAAAD9pBAAAAAAAAAHUCgAAcgEAAI1W3iclOMM/5CEYRezH5z8AAAA/aQQAAAAAAAAB1QoAAHIBAABbKZOu7i3DP3uzoLy9sec/AAAAP4gEAAAAAAAAAdYKAAByAQAAWymTru4twz+JFFEM9KLnPwAAAD+IBAAAAAAAAAHXCgAAcgEAAPnO/LuBGcM/VIaWYNCJ5z8AAAA/qAQAAAAAAAAB2AoAAHIBAAAvCwwGMArDP+oXH9ihc+c/AAAAP6gEAAAAAAAAAdkKAAByAQAAzbB1E8P1wj+YGQa++FvnPwAAAD+oBAAAAAAAAAHaCgAAcgEAAAHthF1x5sI/ZItLEtVC5z8AAAA/twQAAAAAAAAB2woAAHIBAAAF/Egu6czCP5u9CiDHI+c/AAAAP7cEAAAAAAAAAdwKAAByAQAAo6GyO3y4wj/S78ktuQTnPwAAAD/WBAAAAAAAAAHdCgAAcgEAAKOhsjt8uMI/JJLnqTDk5j8AAAA/1gQAAAAAAAAB3goAAHIBAAA7OFh4l73CPyXk6doXyOY/AAAAP9YEAAAAAAAAAd8KAAByAQAACwsN/2Czwj/xVS8v9K7mPwAAAD/2BAAAAAAAAAHgCgAAcgEAAAsLDf9gs8I/DRiQzmCR5j8AAAA/9gQAAAAAAAAB4QoAAHIBAACjobI7fLjCP9iJ1SI9eOY/AAAAP/YEAAAAAAAAAeIKAAByAQAAb2Wj8c3Hwj8cy0JPfmbmPwAAAD8VBQAAAAAAAAHjCgAAcgEAADkplKcf18I/sVzLxk9Q5j8AAAA/FQUAAAAAAAAB5AoAAHIBAACdgyqajOvCP9st2oQLQOY/AAAAPxUFAAAAAAAAAeUKAAByAQAAzbB1E8P1wj/pjorUQTHmPwAAAD8yBQAAAAAAAAHmCgAAcgEAAP3dwIz5/8I/pZ8f2ecm5j8AAAA/MgUAAAAAAAAB5woAAHIBAAD5zvy7gRnDPy7Q9wCDH+Y/AAAAPzIFAAAAAAAAAegKAAByAQAA97846wkzwz+1ANAoHhjmPwAAAD9CBQAAAAAAAAHpCgAAcgEAACPev5PIVsM/OjGoULkQ5j8AAAA/QgUAAAAAAAAB6goAAHIBAADnkux4on/DP3ARZS3EDeY/AAAAP2EFAAAAAAAAAesKAAByAQAA4XRk17Kywz+LgcObSQzmPwAAAD9hBQAAAAAAAAHsCgAAcgEAAG/tgXLe6sM/VaEGvz4P5j8AAAA/YQUAAAAAAAAB7QoAAHIBAAD/ZZ8NCiPEP3ARZS3EDeY/AAAAP4AFAAAAAAAAAe4KAAByAQAA90cXbBpWxD/c0d7m2QfmPwAAAD+ABQAAAAAAAAHvCgAAcgEAAOsay/myosQ/pvEhCs8K5j8AAAA/gAUAAAAAAAAB8AoAAHIBAAAPG8oAgvnEPzoxqFC5EOY/AAAAP6AFAAAAAAAAAfEKAAByAQAAm4QjyzVLxT/p4IwFKRXmPwAAAD+gBQAAAAAAAAHyCgAAcgEAAPXAMRyzksU/tQDQKB4Y5j8AAAA/oAUAAAAAAAAB8woAAHIBAABR/T9tMNrFP0hAVm8IHuY/AAAAP78FAAAAAAAAAfQKAAByAQAAdwwDRXcXxj/37zokeCLmPwAAAD+/BQAAAAAAAAH1CgAAcgEAAD3BLypRQMY/lz5vibE15j8AAAA/vwUAAAAAAAAB9goAAHIBAAA9wS8qUUDGP5c+b4mxNeY/AAAAP84FAAAAAAAAAfcKAAByAQAAPcEvKlFAxj+XPm+JsTXmPwAAAD/OBQAAAAAAAAH4CgAAcgEAAD3BLypRQMY/lz5vibE15j8AAAA/3gUAAAAAAAAB+QoAAHIBAACcpWkNk+vfP1+FeOimKMk/AAAAPwAAAAAAAAAAAfoKAAByAQAAnKVpDZPr3z9fhXjopijJPwAAAD8gAAAAAAAAAAH7CgAAcgEAAJylaQ2T698/X4V46KYoyT8AAAA/IAAAAAAAAAAB/AoAAHIBAACcpWkNk+vfP1+FeOimKMk/AAAAPyAAAAAAAAAAAf0KAAByAQAAIryPxkbF3z8k1B1En1nIPwAAAD8/AAAAAAAAAAH+CgAAcgEAAFj4nhD1td8/xhhZPI4YyD8AAAA/PwAAAAAAAAAB/woAAHIBAABCaVu8FaTfP7tbrU4m78c/AAAAPz8AAAAAAAAAAQALAAByAQAALNoXaDaS3z/1326N/7PHPwAAAD9eAAAAAAAAAAEBCwAAcgEAADLp2ziueN8/zGBiACuoxz8AAAA/XgAAAAAAAAABAgsAAHIBAACaYfrMClrfPy1kMMzYeMc/AAAAP14AAAAAAAAAAQMLAAByAQAABtoYYWc73z9ypZ34GWfHPwAAAD9uAAAAAAAAAAEECwAAcgEAAHRSN/XDHN8/i2f+l4ZJxz8AAAA/fQAAAAAAAAABBQsAAHIBAACsnQoQ6vPeP1krRh1KFMc/AAAAP30AAAAAAAAAAQYLAAByAQAA5ujdKhDL3j8JLS0DofzGPwAAAD+dAAAAAAAAAAEHCwAAcgEAACA0sUU2ot4//W+BFTnTxj8AAAA/nQAAAAAAAAABCAsAAHIBAACmStf+6XvePxoy4rSltcY/AAAAP50AAAAAAAAAAQkLAAByAQAALmH9t51V3j9ec0/h5qPGPwAAAD+sAAAAAAAAAAEKCwAAcgEAAGas0NLDLN4/yzPJmvydxj8AAAA/rAAAAAAAAAABCwsAAHIBAACg96Pt6QPePxoy4rSltcY/AAAAP8sAAAAAAAAAAQwLAAByAQAAXkrZ8EvO3T9Cse5BesHGPwAAAD/LAAAAAAAAAAENCwAAcgEAAGZoYZI7m90/Je+Nog3fxj8AAAA/ywAAAAAAAAABDgsAAHIBAABuhukzK2jdPzCsOZB1CMc/AAAAP+sAAAAAAAAAAQ8LAAByAQAAeKRx1Ro13T9ZK0YdShTHPwAAAD/rAAAAAAAAAAEQCwAAcgEAABpZn7MlB90/H6eE3nBPxz8AAAA/6wAAAAAAAAABEQsAAHIBAACeb8Vs2eDcP31iSeaBkMc/AAAAPwoBAAAAAAAAARILAAByAQAADOjjADbC3D8AnRp7Z93HPwAAAD8KAQAAAAAAAAETCwAAcgEAAN7JXFh3ntw/FhdyVjcwyD8AAAA/CgEAAAAAAAABFAsAAHIBAABKQnvs03/cP5xRQ+scfcg/AAAAPxoBAAAAAAAAARULAAByAQAAUFE/vUtm3D/aSqdTwdvIPwAAAD8aAQAAAAAAAAEWCwAAcgEAAFJgA47DTNw/hwSFdXs0yT8AAAA/OQEAAAAAAAABFwsAAHIBAABWb8deOzPcP8b96N0fk8k/AAAAPzkBAAAAAAAAARgLAAByAQAA9BQxbM4e3D/Dtd8ZgwPKPwAAAD85AQAAAAAAAAEZCwAAcgEAAETvR9vTB9w/KC5QD/xtyj8AAAA/WAEAAAAAAAABGgsAAHIBAADilLHoZvPbP/tmOr6K0so/AAAAP1gBAAAAAAAAARsLAAByAQAArmdmbzDp2z9j36qzAz3LPwAAAD9YAQAAAAAAAAEcCwAAcgEAABjRwDIV5Ns/Utr1Af+Dyz8AAAA/aAEAAAAAAAABHQsAAHIBAADko3W53tnbP9gUx5bk0Ms/AAAAP2gBAAAAAAAAAR4LAAByAQAATA3QfMPU2z/HDxLl3xfMPwAAAD+HAQAAAAAAAAEfCwAAcgEAABrghAONyts/IcvW7PBYzD8AAAA/hwEAAAAAAAABIAsAAHIBAACe5+bryL3bP8+EtA6rscw/AAAAP5cBAAAAAAAAASELAAByAQAAIO9I1ASx2z8pQHkWvPLMPwAAAD+XAQAAAAAAAAEiCwAAcgEAAIhYo5fpq9s/aDndfmBRzT8AAAA/pgEAAAAAAAABIwsAAHIBAAA6jVD5W6nbP/gwWgGux80/AAAAP6YBAAAAAAAAASQLAAByAQAAOo1Q+Vup2z+GKNeD+z3OPwAAAD/FAQAAAAAAAAElCwAAcgEAAGy6m3KSs9s/0t7m2QfGzj8AAAA/xQEAAAAAAAABJgsAAHIBAAA4fowo5MLbP2TWY1xVPM8/AAAAP8UBAAAAAAAAAScLAAByAQAAaKvXoRrN2z8OkEF+D5XPPwAAAD/lAQAAAAAAAAEoCwAAcgEAAOSjdbne2ds/TIml5rPzzz8AAAA/5QEAAAAAAAABKQsAAHIBAAB+Ohv2+d7bPxHhx0ohLNA/AAAAP+UBAAAAAAAAASoLAAByAQAArmdmbzDp2z/YXAYMSGfQPwAAAD8EAgAAAAAAAAErCwAAcgEAAJTJXkrZ8Ns/DJm+hoSc0D8AAAA/BAIAAAAAAAABLAsAAHIBAAD4I/U8RgXcP3a1M97LztA/AAAAPwQCAAAAAAAAAS0LAAByAQAAwufl8pcU3D9MkiLvKPvQPwAAAD8UAgAAAAAAAAEuCwAAcgEAAHINz4OSK9w/IW8RAIYn0T8AAAA/FAIAAAAAAAABLwsAAHIBAABSYAOOw0zcP0dKGSuMa9E/AAAAPzMCAAAAAAAAATALAAByAQAAzEnd1A9z3D/Y5ZoPqKnRPwAAAD8zAgAAAAAAAAExCwAAcgEAAPpnZH3Oltw/DCJTiuTe0T8AAAA/QgIAAAAAAAABMgsAAHIBAABWszafw8TcPwl+TigWF9I/AAAAP0ICAAAAAAAAATMLAAByAQAA0pwQ5g/r3D/gWj05c0PSPwAAAD9SAgAAAAAAAAE0CwAAcgEAAEqG6ixcEd0/IfilA+Zp0j8AAAA/UgIAAAAAAAABNQsAAHIBAAD2nA/t3kHdP3H2vh2PgdI/AAAAP2ICAAAAAAAAATYLAAByAQAAOkra6Xx33T/D9Nc3OJnSPwAAAD9iAgAAAAAAAAE3CwAAcgEAAMrC94Sor90/6nPkxAyl0j8AAAA/gQIAAAAAAAABOAsAAHIBAABaOxUg1OfdP6Uyd5jLttI/AAAAP4ECAAAAAAAAATkLAAByAQAAOH+FWY0i3j+lMneYy7bSPwAAAD+RAgAAAAAAAAE6CwAAcgEAAF6OSDHUX94/cFK6u8C50j8AAAA/kQIAAAAAAAABOwsAAHIBAACiOxMucpXePxLz8FHhsNI/AAAAP6ACAAAAAAAAATwLAAByAQAAYuF7QtTX3j8gVKGhF6LSPwAAAD+gAgAAAAAAAAE9CwAAcgEAAFa0L9BsJN8/LrVR8U2T0j8AAAA/vwIAAAAAAAABPgsAAHIBAADkHYmaIHbfP0p3spC6ddI/AAAAP78CAAAAAAAAAT8LAAByAQAAIryPxkbF3z8/ugajUkzSPwAAAD+/AgAAAAAAAAFACwAAcgEAAD78zgtiBuA/CX5OKBYX0j8AAAA/zwIAAAAAAAABQQsAAHIBAAASgH+DZyvgP6/CiSAF1tE/AAAAP88CAAAAAAAAAUILAAByAQAAi2lZyrNR4D8riLiLH4nRPwAAAD/uAgAAAAAAAAFDCwAAcgEAACDxOjZXcOA/ZbB+LMcV0T8AAAA/7gIAAAAAAAABRAsAAHIBAAAOE/PSs43gP/N6YknmgdA/AAAAP/4CAAAAAAAAAUULAAByAQAAJKI2J5Of4D/gyCstnvnPPwAAAD/+AgAAAAAAAAFGCwAAcgEAAPw0q28Qq+A/It3/87Ddzj8AAAA/DgMAAAAAAAABRwsAAHIBAACVy1CsK7DgPxTzuqAaqs0/AAAAPw4DAAAAAAAAAUgLAAByAQAAvTjcY66k4D+CzqS4ninMPwAAAD8tAwAAAAAAAAFJCwAAcgEAAABEb0CIkeA/8KmO0CKpyj8AAAA/LQMAAAAAAAABSgsAAHIBAACruFzgRnngP0PDF0k6Rsk/AAAAPy0DAAAAAAAAAUsLAAByAQAAvZakQ+pb4D+fmUyvuQzIPwAAAD9MAwAAAAAAAAFMCwAAcgEAANxDcDm5OuA/ZOjxCrI9xz8AAAA/TAMAAAAAAAABTQsAAHIBAACuJemQ+hbgP9bwdIhkx8Y/AAAAP0wDAAAAAAAAAU4LAAByAQAAAg/E0Hfm3z839EJUEpjGPwAAAD9pAwAAAAAAAAFPCwAAcgEAABI8EEPfmd8/XnNP4eajxj8AAAA/aQMAAAAAAAABUAsAAHIBAAASPBBD35nfP15zT+Hmo8Y/AAAAP2kDAAAAAAAAAVELAAByAQAAEjwQQ9+Z3z9ec0/h5qPGPwAAAD9pAwAAAAAAAAFSCwAAcgEAABI8EEPfmd8/XnNP4eajxj8AAAA/eQMAAAAAAAABUwsAAHIBAABg0b5As5HcP7tAPfC3ack/AAAAPwAAAAAAAAAAAVQLAAByAQAAYNG+QLOR3D+7QD3wt2nJPwAAAD8PAAAAAAAAAAFVCwAAcgEAAGDRvkCzkdw/u0A98LdpyT8AAAA/DwAAAAAAAAABVgsAAHIBAABg0b5As5HcP7tAPfC3ack/AAAAPw8AAAAAAAAAAVcLAAByAQAAYNG+QLOR3D+7QD3wt2nJPwAAAD8vAAAAAAAAAAFYCwAAcgEAAGDRvkCzkdw/u0A98LdpyT8AAAA/LwAAAAAAAAABWQsAAHIBAABg0b5As5HcP7tAPfC3ack/AAAAPy8AAAAAAAAAAVoLAAByAQAAYNG+QLOR3D+7QD3wt2nJPwAAAD8vAAAAAAAAAAFbCwAAcgEAAGDRvkCzkdw/u0A98LdpyT8AAAA/LwAAAAAAAAABXAsAAHIBAABg0b5As5HcP7tAPfC3ack/AAAAPy8AAAAAAAAAAV0LAAByAQAAYNG+QLOR3D+7QD3wt2nJPwAAAD9OAAAAAAAAAAFeCwAAcgEAAGDRvkCzkdw/u0A98LdpyT8AAAA/TgAAAAAAAAABXwsAAHIBAABg0b5As5HcP7tAPfC3ack/AAAAP04AAAAAAAAAAWALAAByAQAAYNG+QLOR3D+7QD3wt2nJPwAAAD9OAAAAAAAAAAFhCwAAcgEAAGDRvkCzkdw/u0A98LdpyT8AAAA/TgAAAAAAAAABYgsAAHIBAABg0b5As5HcP7tAPfC3ack/AAAAP04AAAAAAAAAAWMLAAByAQAAYNG+QLOR3D+7QD3wt2nJPwAAAD9tAAAAAAAAAAFkCwAAcgEAAGDRvkCzkdw/u0A98LdpyT8AAAA/bQAAAAAAAAABZQsAAHIBAABg0b5As5HcP7tAPfC3ack/AAAAP20AAAAAAAAAAWYLAAByAQAAYNG+QLOR3D+7QD3wt2nJPwAAAD9tAAAAAAAAAAFnCwAAcgEAAGDRvkCzkdw/u0A98LdpyT8AAAA/bQAAAAAAAAABaAsAAHIBAABg0b5As5HcP7tAPfC3ack/AAAAP20AAAAAAAAAAWkLAAByAQAAYNG+QLOR3D+7QD3wt2nJPwAAAD99AAAAAAAAAAFqCwAAcgEAAGDRvkCzkdw/u0A98LdpyT8AAAA/fQAAAAAAAAABawsAAHIBAABg0b5As5HcP7tAPfC3ack/AAAAP30AAAAAAAAAAWwLAAByAQAAYNG+QLOR3D+7QD3wt2nJPwAAAD99AAAAAAAAAAFtCwAAcgEAAGDRvkCzkdw/u0A98LdpyT8AAAA/nAAAAAAAAAABbgsAAHIBAABg0b5As5HcP7tAPfC3ack/AAAAP5wAAAAAAAAAAW8LAAByAQAAYNG+QLOR3D+7QD3wt2nJPwAAAD+cAAAAAAAAAAFwCwAAcgEAAGDRvkCzkdw/u0A98LdpyT8AAAA/nAAAAAAAAAABcQsAAHIBAABg0b5As5HcP7tAPfC3ack/AAAAP6wAAAAAAAAAAXILAAByAQAAYNG+QLOR3D+7QD3wt2nJPwAAAD+sAAAAAAAAAAFzCwAAcgEAAGDRvkCzkdw/u0A98LdpyT8AAAA/uwAAAAAAAAABdAsAAHIBAABg0b5As5HcP7tAPfC3ack/AAAAP7sAAAAAAAAAAXULAAByAQAAYNG+QLOR3D+7QD3wt2nJPwAAAD+7AAAAAAAAAAF2CwAAcgEAAGDRvkCzkdw/u0A98LdpyT8AAAA/uwAAAAAAAAABdwsAAHIBAABg0b5As5HcP7tAPfC3ack/AAAAP9oAAAAAAAAAAXgLAAByAQAAYNG+QLOR3D+7QD3wt2nJPwAAAD/aAAAAAAAAAAF5CwAAcgEAAGDRvkCzkdw/u0A98LdpyT8AAAA/2gAAAAAAAAABegsAAHIBAABg0b5As5HcP7tAPfC3ack/AAAAP9oAAAAAAAAAAXsLAAByAQAAYNG+QLOR3D+7QD3wt2nJPwAAAD/aAAAAAAAAAAF8CwAAcgEAAGDRvkCzkdw/u0A98LdpyT8AAAA/2gAAAAAAAAABfQsAAHIBAABg0b5As5HcP7tAPfC3ack/AAAAP/oAAAAAAAAAAX4LAAByAQAAYNG+QLOR3D+7QD3wt2nJPwAAAD/6AAAAAAAAAAF/CwAAcgEAAGDRvkCzkdw/u0A98LdpyT8AAAA/+gAAAAAAAAABgAsAAHIBAABg0b5As5HcP7tAPfC3ack/AAAAPwkBAAAAAAAAAYELAAByAQAAYNG+QLOR3D+7QD3wt2nJPwAAAD8JAQAAAAAAAAGCCwAAcgEAAGDRvkCzkdw/u0A98LdpyT8AAAA/KQEAAAAAAAABgwsAAHIBAABg0b5As5HcP7tAPfC3ack/AAAAPykBAAAAAAAAAYQLAAByAQAAYNG+QLOR3D+7QD3wt2nJPwAAAD84AQAAAAAAAAGFCwAAcgEAAGDRvkCzkdw/u0A98LdpyT8AAAA/OAEAAAAAAAABhgsAAHIBAABg0b5As5HcP7tAPfC3ack/AAAAPzgBAAAAAAAAAYcLAAByAQAAYNG+QLOR3D+7QD3wt2nJPwAAAD84AQAAAAAAAAGICwAAcgEAAGDRvkCzkdw/u0A98LdpyT8AAAA/SAEAAAAAAAABiQsAAHIBAABg0b5As5HcP7tAPfC3ack/AAAAP0gBAAAAAAAAAYoLAAByAQAAYNG+QLOR3D+7QD3wt2nJPwAAAD9IAQAAAAAAAAGLCwAAcgEAAGDRvkCzkdw/u0A98LdpyT8AAAA/SAEAAAAAAAABjAsAAHIBAABg0b5As5HcP7tAPfC3ack/AAAAP2cBAAAAAAAAAY0LAAByAQAAYNG+QLOR3D+7QD3wt2nJPwAAAD9nAQAAAAAAAAGOCwAAcgEAAGDRvkCzkdw/u0A98LdpyT8AAAA/ZwEAAAAAAAABjwsAAHIBAABg0b5As5HcP7tAPfC3ack/AAAAP2cBAAAAAAAAAZALAAByAQAAYNG+QLOR3D+7QD3wt2nJPwAAAD9nAQAAAAAAAAGRCwAAcgEAAGDRvkCzkdw/u0A98LdpyT8AAAA/ZwEAAAAAAAABkgsAAHIBAABg0b5As5HcP7tAPfC3ack/AAAAP3cBAAAAAAAAAZMLAAByAQAAYNG+QLOR3D+7QD3wt2nJPwAAAD93AQAAAAAAAAGUCwAAcgEAAGDRvkCzkdw/u0A98LdpyT8AAAA/dwEAAAAAAAABlQsAAHIBAABg0b5As5HcP7tAPfC3ack/AAAAP3cBAAAAAAAAAZYLAAByAQAAYNG+QLOR3D+7QD3wt2nJPwAAAD+WAQAAAAAAAAGXCwAAcgEAAGDRvkCzkdw/u0A98LdpyT8AAAA/lgEAAAAAAAABmAsAAHIBAABg0b5As5HcP7tAPfC3ack/AAAAP6YBAAAAAAAAAZkLAAByAQAAYNG+QLOR3D+7QD3wt2nJPwAAAD+mAQAAAAAAAAGaCwAAcgEAAGDRvkCzkdw/u0A98LdpyT8AAAA/pgEAAAAAAAABmwsAAHIBAABI/gusS+7bPyTUHUSfWcg/AAAAPwAAAAAAAAAAAZwLAAByAQAASP4LrEvu2z8k1B1En1nIPwAAAD8fAAAAAAAAAAGdCwAAcgEAAOqyOYpWwNs/75dlyWIkyD8AAAA/HwAAAAAAAAABngsAAHIBAADYMroG75TbPyccJwg86cc/AAAAPy8AAAAAAAAAAZ8LAAByAQAAQqvYmkt22z/1326N/7PHPwAAAD8vAAAAAAAAAAGgCwAAcgEAAEi6nGvDXNs/22UXsi9hxz8AAAA/PwAAAAAAAAABoQsAAHIBAAAA/g2erUDbPzCsOZB1CMc/AAAAPz8AAAAAAAAAAaILAAByAQAAanYsMgoi2z/9b4EVOdPGPwAAAD9OAAAAAAAAAAGjCwAAcgEAAIoj+CfZANs/yzPJmvydxj8AAAA/XgAAAAAAAAABpAsAAHIBAAAQOh7hjNraP0X59wUXUcY/AAAAP14AAAAAAAAAAaULAAByAQAAsu5Lv5es2j86PEwYryfGPwAAAD99AAAAAAAAAAGmCwAAcgEAAFKjeZ2ifto/csANV4jsxT8AAAA/fQAAAAAAAAABpwsAAHIBAACO7ky4yFXaP6xEz5VhscU/AAAAP30AAAAAAAAAAagLAAByAQAAem7NNGEq2j91CBcbJXzFPwAAAD+cAAAAAAAAAAGpCwAAcgEAAASF8+0UBNo/1gvl5tJMxT8AAAA/nAAAAAAAAAABqgsAAHIBAACImxmnyN3ZPxCQpiWsEcU/AAAAP5wAAAAAAAAAAasLAAByAQAAjKrdd0DE2T/dU+6qb9zEPwAAAD+8AAAAAAAAAAGsCwAAcgEAAGCMVs+BoNk/WBkdFoqPxD8AAAA/vAAAAAAAAAABrQsAAHIBAAB+OSLFUH/ZP9XeS4GkQsQ/AAAAP7wAAAAAAAAAAa4LAAByAQAAUhubHJJb2T804hlNUhPEPwAAAD/LAAAAAAAAAAGvCwAAcgEAANYxwdVFNdk/RufO/lbMwz8AAAA/ywAAAAAAAAABsAsAAHIBAAAsG5wVwwTZP31rkD0wkcM/AAAAP+sAAAAAAAAAAbELAAByAQAAnKJ+epfM2D+McEXvNErDPwAAAD/rAAAAAAAAAAGyCwAAcgEAAAwqYd9rlNg/MrWA5yMJwz8AAAA/6wAAAAAAAAABswsAAHIBAAAUSOmAW2HYPyf41Pm738I/AAAAPwkBAAAAAAAAAbQLAAByAQAAAshp/fM12D+H+6LFabDCPwAAAD8JAQAAAAAAAAG1CwAAcgEAAFixRD1xBdg/o70DZdaSwj8AAAA/CQEAAAAAAAABtgsAAHIBAAB6bdQDuMrXP9pBxaOvV8I/AAAAPygBAAAAAAAAAbcLAAByAQAAUl4RLHGN1z+nBQ0pcyLCPwAAAD8oAQAAAAAAAAG4CwAAcgEAACpPTlQqUNc/twrC2nfbwT8AAAA/KAEAAAAAAAABuQsAAHIBAABoqeU/yA3XP9TMInrkvcE/AAAAPzgBAAAAAAAAAboLAAByAQAAPpoiaIHQ1j9dT/3SZprBPwAAAD84AQAAAAAAAAG7CwAAcgEAAK4hBc1VmNY/C1HkuL2CwT8AAAA/VwEAAAAAAAABvAsAAHIBAAA6R+9WgVjWP2xUsoRrU8E/AAAAP1cBAAAAAAAAAb0LAAByAQAAeKGGQh8W1j83GPoJLx7BPwAAAD9nAQAAAAAAAAG+CwAAcgEAAIbO0rSGydU/wZrUYrH6wD8AAAA/ZwEAAAAAAAABvwsAAHIBAAAQ9Lw+sonVP3Gcu0gI48A/AAAAP3YBAAAAAAAAAcALAAByAQAAnBmnyN1J1T9JHa+7M9fAPwAAAD92AQAAAAAAAAHBCwAAcgEAAPQRRtnS/9Q/+R6WoYq/wD8AAAA/lQEAAAAAAAABwgsAAHIBAABoqOwOH67UP8Xi3SZOisA/AAAAP5UBAAAAAAAAAcMLAAByAQAA3D6TRGtc1D8JJEtTj3jAPwAAAD+VAQAAAAAAAAHECwAAcgEAAFLVOXq3CtQ/TWW4f9BmwD8AAAA/tQEAAAAAAAABxQsAAHIBAABeAobsHr7TP01luH/QZsA/AAAAP7UBAAAAAAAAAcYLAAByAQAAuPok/RN00z8xo1fgY4TAPwAAAD+1AQAAAAAAAAHHCwAAcgEAACyRyzJgItM/CSRLU494wD8AAAA/xAEAAAAAAAAByAsAAHIBAAC6xXmNA8nSP3XkxAylcsA/AAAAP8QBAAAAAAAAAckLAAByAQAAsGOCq4tq0j8JJEtTj3jAPwAAAD/kAQAAAAAAAAHKCwAAcgEAAECYMAYvEdI/FOH2QPehwD8AAAA/5AEAAAAAAAABywsAAHIBAAAA+inaCMLRP2XfD1ugucA/AAAAP/MBAAAAAAAAAcwLAAByAQAAKMV9ccdt0T9JHa+7M9fAPwAAAD/zAQAAAAAAAAHNCwAAcgEAAGou2S3dEdE/VNpaqZsAwT8AAAA/AwIAAAAAAAABzgsAAHIBAAAWAY+t17DQP0XVpfeWR8E/AAAAPwMCAAAAAAAAAc8LAAByAQAApDU9CHtX0D+fkGr/p4jBPwAAAD8iAgAAAAAAAAHQCwAAcgEAAAN6QNPP588/34nOZ0znwT8AAAA/IgIAAAAAAAAB0QsAAHIBAABVEOgBTT/PPx+DMtDwRcI/AAAAPyICAAAAAAAAAdILAAByAQAAcXlEt5OMzj/KPBDyqp7CPwAAAD8yAgAAAAAAAAHTCwAAcgEAAFumkSIs6c0/MrWA5yMJwz8AAAA/MgIAAAAAAAAB1AsAAHIBAADheEibVzHNP+krCvdFi8M/AAAAP1ECAAAAAAAAAdULAAByAQAALw/wydSIzD8MYw3AfQfEPwAAAD9RAgAAAAAAAAHWCwAAcgEAAOcO8rs228s/dNt9tfZxxD8AAAA/UQIAAAAAAAAB1wsAAHIBAACZ/y/dIEfLP5gSgX4u7sQ/AAAAP3ACAAAAAAAAAdgLAAByAQAAex25d0G9yj+6SYRHZmrFPwAAAD9wAgAAAAAAAAHZCwAAcgEAAPfR5059OMo/L3+gKkf+xT8AAAA/cAIAAAAAAAAB2gsAAHIBAADf73Dpna7JP0Kx7kF6wcY/AAAAP48CAAAAAAAAAdsLAAByAQAAKXdUR6MfyT9W4zxZrYTHPwAAAD+PAgAAAAAAAAHcCwAAcgEAANtnkmiNi8g/PpZ+4ws8yD8AAAA/jwIAAAAAAAAB3QsAAHIBAACDOkjohyrIP5YJOieA7cg/AAAAP58CAAAAAAAAAd4LAAByAQAALw3+Z4LJxz89ew6FnbbJPwAAAD+fAgAAAAAAAAHfCwAAcgEAAD9JDqthY8c/eCxpKaWFyj8AAAA/vgIAAAAAAAAB4AsAAHIBAACHwS047+3GP5cbYy5Acss/AAAAP74CAAAAAAAAAeELAAByAQAAzTlNxXx4xj8WDiv/iC/MPwAAAD++AgAAAAAAAAHiCwAAcgEAAK1IEo8lCMY/AsFsiefmzD8AAAA/3gIAAAAAAAAB4wsAAHIBAACNV9dYzpfFP1o0KM1bmM0/AAAAP94CAAAAAAAAAeQLAAByAQAAA+59jhpGxT+yp+MQ0EnOPwAAAD/eAgAAAAAAAAHlCwAAcgEAAA8bygCC+cQ/thyGOpvjzj8AAAA//QIAAAAAAAAB5gsAAHIBAAC37X+AfJjEP3xQuzclj88/AAAAP/0CAAAAAAAAAecLAAByAQAAY8A1AHc3xD/B4q4weBTQPwAAAD/9AgAAAAAAAAHoCwAAcgEAAA+T639x1sM/2FwGDEhn0D8AAAA/IQMAAAAAAAAB6QsAAHIBAABR/EY8h3rDP7n2oAoNvdA/AAAAPyEDAAAAAAAAAeoLAAByAQAAkWWi+Jwewz8IUbXC5wzRPwAAAD8hAwAAAAAAAAHrCwAAcgEAANPO/bSywsI/6epPwaxi0T8AAAA/MQMAAAAAAAAB7AsAAHIBAAB/obM0rWHCP5akLeNmu9E/AAAAPzEDAAAAAAAAAe0LAAByAQAAI2Wl4y8awj8Jfk4oFhfSPwAAAD9QAwAAAAAAAAHuCwAAcgEAAJPsh0gE4sE/f1dvbcVy0j8AAAA/UAMAAAAAAAAB7wsAAHIBAAA3obUmD7TBP5fRxkiVxdI/AAAAP2ADAAAAAAAAAfALAAByAQAAC5LyTsh2wT9Di6RqTx7TPwAAAD9gAwAAAAAAAAHxCwAAcgEAABm/PsEvKsE/8ESCjAl30z8AAAA/bwMAAAAAAAAB8gsAAHIBAAAn7Iozl93AP8/eHIvOzNM/AAAAP28DAAAAAAAAAfMLAAByAQAAza984hmWwD+K+ar8vhbUPwAAAD+OAwAAAAAAAAH0CwAAcgEAANncyFSBScA/DjR8kaRj1D8AAAA/jgMAAAAAAAAB9QsAAHIBAAB/oLoDBALAPyWu02x0ttQ/AAAAP44DAAAAAAAAAfYLAAByAQAAqiLvV3qJvz/QZ7GOLg/VPwAAAD+eAwAAAAAAAAH3CwAAcgEAAIoxtCEjGb8/swFMjfNk1T8AAAA/ngMAAAAAAAAB+AsAAHIBAADWuJd/KIq+PwBcYEXOtNU/AAAAP70DAAAAAAAAAfkLAAByAQAAGiLzOz4uvj92NYGKfRDWPwAAAD+9AwAAAAAAAAH6CwAAcgEAACZAe90t+70/ja/YZU1j1j8AAAA/zQMAAAAAAAAB+wsAAHIBAAAqXgN/Hci9P+lqnW1epNY/AAAAP80DAAAAAAAAAfwLAAByAQAAygNtjLCzvT9FJmJ1b+XWPwAAAD/dAwAAAAAAAAH9CwAAcgEAAGap1plDn70/oOEmfYAm1z8AAAA/3QMAAAAAAAAB/gsAAHIBAADSIfUtoIC9P5Dccct7bdc/AAAAP/wDAAAAAAAAAf8LAAByAQAAphIyVllDvT+NOG1praXXPwAAAD/8AwAAAAAAAAEADAAAcgEAAHrl5twiOb0/ZBVcegrS1z8AAAA//AMAAAAAAAABAQwAAHIBAABGuJtj7C69P80x0dFRBNg/AAAAPxsEAAAAAAAAAQIMAAByAQAA4l0FcX8avT+jDsDirjDYPwAAAD8bBAAAAAAAAAEDDAAAcgEAAOp7jRJv57w/GozliSxU2D8AAAA/GwQAAAAAAAABBAwAAHIBAACGIfcfAtO8P1wpTlSfetg/AAAAPzoEAAAAAAAAAQUMAAByAQAAJsdgLZW+vD/9JYCI8anYPwAAAD86BAAAAAAAAAEGDAAAcgEAAPKZFbRetLw/0gJvmU7W2D8AAAA/OgQAAAAAAAABBwwAAHIBAACOP3/B8Z+8P1jhRJAC69g/AAAAP0oEAAAAAAAAAQgMAAByAQAA+redVU6BvD/RXmo3gA7ZPwAAAD9KBAAAAAAAAAEJDAAAcgEAAGowvOmqYrw/tJwJmBMs2T8AAAA/aQQAAAAAAAABCgwAAHIBAACie48E0Tm8PwObIrK8Q9k/AAAAP2kEAAAAAAAAAQsMAAByAQAAdmzMLIr8uz9SmTvMZVvZPwAAAD9pBAAAAAAAAAEMDAAAcgEAAH6KVM55ybs/D1jOnyRt2T8AAAA/iAQAAAAAAAABDQwAAHIBAADuAnNi1qq7Pw9Yzp8kbdk/AAAAP4gEAAAAAAAAAQ4MAAByAQAA7gJzYtaquz8PWM6fJG3ZPwAAAD+IBAAAAAAAAAEPDAAAcgEAAO4Cc2LWqrs/D1jOnyRt2T8AAAA/iAQAAAAAAAABEAwAAHIBAADuAnNi1qq7Pw9Yzp8kbdk/AAAAP4gEAAAAAAAAAREMAAByAQAA0qboG7WEtz8Wu0fCL4LXPwAAAD8AAAAAAAAAAAESDAAAcgEAANKm6Bu1hLc/FrtHwi+C1z8AAAA/EAAAAAAAAAABEwwAAHIBAADSpugbtYS3Pxa7R8Ivgtc/AAAAPxAAAAAAAAAAARQMAAByAQAA0qboG7WEtz8Wu0fCL4LXPwAAAD8fAAAAAAAAAAEVDAAAcgEAANKm6Bu1hLc/FrtHwi+C1z8AAAA/HwAAAAAAAAABFgwAAHIBAAC80zWHTeG2P6hWyaZLwNc/AAAAPz8AAAAAAAAAARcMAAByAQAA9h4JonO4tj9kFVx6CtLXPwAAAD8/AAAAAAAAAAEYDAAAcgEAAPYeCaJzuLY/R1P72p3v1z8AAAA/TgAAAAAAAAABGQwAAHIBAADuAIEAhOu2P3qPs1XaJNg/AAAAP04AAAAAAAAAARoMAAByAQAARj2PUQEztz81qkHHym7YPwAAAD9eAAAAAAAAAAEbDAAAcgEAAAbUM5Xrjrc/ggRWf6W+2D8AAAA/XgAAAAAAAAABHAwAAHIBAAAmxW7LQv+3P6ffXaqrAtk/AAAAP30AAAAAAAAAAR0MAAByAQAAsi7IlfZQuD8rGi8/kU/ZPwAAAD99AAAAAAAAAAEeDAAAcgEAAKoQQPQGhLg/KnYq3cKH2T8AAAA/fQAAAAAAAAABHwwAAHIBAACi8rdSF7e4PzUz1soqsdk/AAAAP40AAAAAAAAAASAMAAByAQAAltQvsSfquD+ssPtxqNTZPwAAAD+NAAAAAAAAAAEhDAAAcgEAALrFaud+Wrk/Ww7e9TD12T8AAAA/rAAAAAAAAAABIgwAAHIBAACmiVqkn8C5P9KLA52uGNo/AAAAP6wAAAAAAAAAASMMAAByAQAAkk1KYcAmuj8iihy3VzDaPwAAAD+8AAAAAAAAAAEkDAAAcgEAAI4vwr/QWbo/Bci7F+tN2j8AAAA/vAAAAAAAAAABJQwAAHIBAAAamRuKhKu6P8OGTuupX9o/AAAAP9sAAAAAAAAAASYMAAByAQAActUp2wHzuj8h5hdViWjaPwAAAD/bAAAAAAAAAAEnDAAAcgEAAGa3oTkSJrs/SGUk4l102j8AAAA/2wAAAAAAAAABKAwAAHIBAACe5OyySDC7P7Qlnptzbto/AAAAP9sAAAAAAAAAASkMAAByAQAAzhE4LH86uz8vR8ikv1naPwAAAD/rAAAAAAAAAAEqDAAAcgEAAP4+g6W1RLs/mwdCXtVT2j8AAAA/6wAAAAAAAAABKwwAAHIBAABimRmYIlm7P5sHQl7VU9o/AAAAP+sAAAAAAAAAASwMAAByAQAAwvOvio9tuz9xiDXRAEjaPwAAAD8KAQAAAAAAAAEtDAAAcgEAAMLzr4qPbbs/cYg10QBI2j8AAAA/CgEAAAAAAAABLgwAAHIBAADC86+Kj227P3GINdEASNo/AAAAPwoBAAAAAAAAAS8MAAByAQAAWnuR9jKMuz8iihy3VzDaPwAAAD8pAQAAAAAAAAEwDAAAcgEAAH6KVM55ybs/ZsuJ45ge2j8AAAA/OQEAAAAAAAABMQwAAHIBAAB2bMwsivy7P4ON6oIFAdo/AAAAPzkBAAAAAAAAATIMAAByAQAAonuPBNE5vD+gT0sicuPZPwAAAD9XAQAAAAAAAAEzDAAAcgEAAI4/f8Hxn7w//1IZ7h+02T8AAAA/VwEAAAAAAAABNAwAAHIBAACCA29+Ega9P4jV80aikNk/AAAAP1cBAAAAAAAAATUMAAByAQAAAk9Ap9aKvT9EOIt8L2rZPwAAAD92AQAAAAAAAAE2DAAAcgEAACZAe90t+70/pTtZSN062T8AAAA/dgEAAAAAAAABNwwAAHIBAABGMbYThWu+P6ffXaqrAtk/AAAAP3YBAAAAAAAAATgMAAByAQAAxnyHPEnwvj/vxM84u7jYPwAAAD+VAQAAAAAAAAE5DAAAcgEAAAJf/aj30L8/eeuu8wtd2D8AAAA/lQEAAAAAAAABOgwAAHIBAAAH+0/9P23AP7QTdZSz6dc/AAAAP5UBAAAAAAAAATsMAAByAQAAVQoS3FUBwT8HWpdy+ZDXPwAAAD+1AQAAAAAAAAE8DAAAcgEAAAmDLn5QkME/TT8JAQlH1z8AAAA/tQEAAAAAAAABPQwAAHIBAAAJgy5+UJDBP00/CQEJR9c/AAAAP7UBAAAAAAAAAT4MAAByAQAACYMuflCQwT9NPwkBCUfXPwAAAD+1AQAAAAAAAAE/DAAAcgEAAAmDLn5QkME/TT8JAQlH1z8AAAA/xAEAAAAAAAABQAwAAHIBAADWrr9Jg/DjPzGj8jjHB8s/AAAAPwAAAAAAAAAAAUEMAAByAQAAT/ZhcAvO4z/ZLzf1UlbKPwAAAD8fAAAAAAAAAAFCDAAAcgEAAE/2YXALzuM/2S839VJWyj8AAAA/HwAAAAAAAAABQwwAAHIBAABP9mFwC87jP9kvN/VSVso/AAAAPy8AAAAAAAAAAUQMAAByAQAAxz0El5Or4z9wt8b/2evJPwAAAD8vAAAAAAAAAAFFDAAAcgEAAHGy8TZSk+M/gbx7sd6kyT8AAAA/PgAAAAAAAAABRgwAAHIBAADQW4w4g3jjP5LBMGPjXck/AAAAP04AAAAAAAAAAUcMAAByAQAAPNSqzN9Z4z+HBIV1ezTJPwAAAD9OAAAAAAAAAAFIDAAAcgEAAEDjbp1XQOM/DYdfzv0QyT8AAAA/bQAAAAAAAAABSQwAAHIBAABE8jJuzybjP1HIzPo+/8g/AAAAP20AAAAAAAAAAUoMAAByAQAAOzJzrBsR4z8ByrPglefIPwAAAD9tAAAAAAAAAAFLDAAAcgEAAOamYEza+OI/H4wUgALKyD8AAAA/jAAAAAAAAAABTAwAAHIBAADd5qCKJuPiP26KLZqr4cg/AAAAP4wAAAAAAAAAAU0MAAByAQAAhluOKuXK4j9uii2aq+HIPwAAAD+MAAAAAAAAAAFODAAAcgEAAH6bzmgxteI/vohGtFT5yD8AAAA/nAAAAAAAAAABTwwAAHIBAAAoELwI8JziP1+FeOimKMk/AAAAP5wAAAAAAAAAAVAMAAByAQAA04SpqK6E4j+SwTBj413JPwAAAD+7AAAAAAAAAAFRDAAAcgEAAHz5lkhtbOI/gbx7sd6kyT8AAAA/uwAAAAAAAAABUgwAAHIBAADO0623clXiP3C3xv/Z68k/AAAAP7sAAAAAAAAAAVMMAAByAQAAt0RqY5ND4j9ishFO1TLKPwAAAD/bAAAAAAAAAAFUDAAAcgEAAO2Aea1BNOI/5ezi4rp/yj8AAAA/2wAAAAAAAAABVQwAAHIBAAAW7gRlxCjiP2cntHegzMo/AAAAP9sAAAAAAAAAAVYMAAByAQAAl/VmTQAc4j/tYYUMhhnLPwAAAD/qAAAAAAAAAAFXDAAAcgEAAIFmI/kgCuI/b5xWoWtmyz8AAAA/6gAAAAAAAAABWAwAAHIBAAC3ojJDz/rhP4kWrnw7ucs/AAAAPwkBAAAAAAAAAVkMAAByAQAARnkYvjbq4T8z0Iue9RHMPwAAAD8JAQAAAAAAAAFaDAAAcgEAAMmAeqZy3eE/BQl2TYR2zD8AAAA/GQEAAAAAAAABWwwAAHIBAADx7QVe9dHhP+b+C+p6BM0/AAAAPxkBAAAAAAAAAVwMAAByAQAAGFuRFXjG4T/SsU102bvNPwAAAD8nAQAAAAAAAAFdDAAAcgEAAIHE69hcweE/XGHBMoqizj8AAAA/JwEAAAAAAAABXgwAAHIBAACcYvP9s7nhPwLTlZCna88/AAAAP0YBAAAAAAAAAV8MAAByAQAAA8xNwZi04T9VIjV3YhrQPwAAAD9GAQAAAAAAAAFgDAAAcgEAALYA+yILsuE/onxJLz1q0D8AAAA/RgEAAAAAAAABYQwAAHIBAABdZiTyUbPhP+F1rZfhyNA/AAAAP2UBAAAAAAAAAWIMAAByAQAAqDF3kN+14T+1rpdGcC3RPwAAAD9lAQAAAAAAAAFjDAAAcgEAAOgtRpxBvOE/HScIPOmX0T8AAAA/ZQEAAAAAAAABZAwAAHIBAAAmKhWoo8LhPydAr8eC+dE/AAAAP4QBAAAAAAAAAWUMAAByAQAAsvE2UpPL4T9mORMwJ1jSPwAAAD+EAQAAAAAAAAFmDAAAcgEAAD25WPyC1OE/3BI0ddaz0j8AAAA/hAEAAAAAAAABZwwAAHIBAADJgHqmct3hP/SMi1CmBtM/AAAAP5QBAAAAAAAAAWgMAAByAQAA7d5BjX3r4T9oZqyVVWLTPwAAAD+UAQAAAAAAAAFpDAAAcgEAAKnTrrCj/uE/WGH341Cp0z8AAAA/swEAAAAAAAABagwAAHIBAAANLkWjEBPiPyHdNaV35NM/AAAAP7MBAAAAAAAAAWsMAAByAQAAYrlXA1Ir4j/1uSS21BDUPwAAAD/DAQAAAAAAAAFsDAAAcgEAAB6uxCZ4PuI/AnfQozw61D8AAAA/wwEAAAAAAAABbQwAAHIBAADpcbXcyU3iP9hTv7SZZtQ/AAAAP9MBAAAAAAAAAW4MAAByAQAApWYiAPBg4j8Z8Sd/DI3UPwAAAD/TAQAAAAAAAAFvDAAAcgEAAK8m4sGjduI/Mw+EvKqn1D8AAAA/8gEAAAAAAAABcAwAAHIBAACqFx7xK5DiP4MNndZTv9Q/AAAAP/IBAAAAAAAAAXEMAAByAQAApghaILSp4j91rOyGHc7UPwAAAD/yAQAAAAAAAAFyDAAAcgEAAFYuQ7GuwOI/Z0s8N+fc1D8AAAA/AQIAAAAAAAABcwwAAHIBAABSH3/gNtriP2dLPDfn3NQ/AAAAPwECAAAAAAAAAXQMAAByAQAATRC7D7/z4j/TC7bw/NbUPwAAAD8hAgAAAAAAAAF1DAAAcgEAAKKbzW8ADOM/4WxmQDPI1D8AAAA/IQIAAAAAAAABdgwAAHIBAABSwbYA+yLjPyWu02x0ttQ/AAAAPyECAAAAAAAAAXcMAAByAQAADrYjJCE24z9o70CZtaTUPwAAAD9AAgAAAAAAAAF4DAAAcgEAAHIQuhaOSuM/GfEnfwyN1D8AAAA/QAIAAAAAAAABeQwAAHIBAADHm8x2z2LjP8nyDmVjddQ/AAAAP0ACAAAAAAAAAXoMAAByAQAAw4wIpld84z9Sdem95VHUPwAAAD9fAgAAAAAAAAF7DAAAcgEAAL99RNXfleM/sni3iZMi1D8AAAA/XwIAAAAAAAABfAwAAHIBAAAVCVc1Ia7jP6a7C5wr+dM/AAAAP18CAAAAAAAAAX0MAAByAQAAwy5AxhvF4z8Gv9ln2cnTPwAAAD9+AgAAAAAAAAF+DAAAcgEAADRYWku01eM/xCFxnWaj0z8AAAA/fgIAAAAAAAABfwwAAHIBAABYtiEyv+PjP7lkxa/+edM/AAAAP34CAAAAAAAAAYAMAAByAQAA1q6/SYPw4z+FKA01wkTTPwAAAD+OAgAAAAAAAAGBDAAAcgEAAKBysP/U/+M/5ivbAHAV0z8AAAA/jgIAAAAAAAABggwAAHIBAABqNqG1Jg/kP+fP32I+3dI/AAAAP60CAAAAAAAAAYMMAAByAQAA6C4/zeob5D+MFBtbLZzSPwAAAD+tAgAAAAAAAAGEDAAAcgEAAM2QN6iTI+Q/+niZdhFe0j8AAAA/rQIAAAAAAAABhQwAAHIBAABYWFlSgyzkP2jdF5L1H9I/AAAAP80CAAAAAAAAAYYMAAByAQAA8O7+jp4x5D8MIlOK5N7RPwAAAD/NAgAAAAAAAAGHDAAAcgEAAD26US0sNOQ/HScIPOmX0T8AAAA/zQIAAAAAAAABiAwAAHIBAACWVChe5TLkPwWtsGAZRdE/AAAAP+wCAAAAAAAAAYkMAAByAQAApCOs8BAv5D+Q048baunQPwAAAD/sAgAAAAAAAAGKDAAAcgEAAIDF5AkGIeQ/UNors8WK0D8AAAA/7AIAAAAAAAABiwwAAHIBAACpMnDBiBXkP4sC8lNtF9A/AAAAP/sCAAAAAAAAAYwMAAByAQAA325/CzcG5D9+mMT7wR7PPwAAAD/7AgAAAAAAAAGNDAAAcgEAAC9Jlno87+M/ILBmjoLTzT8AAAA/GwMAAAAAAAABjgwAAHIBAAA0WFpLtNXjP7YKXTPbXsw/AAAAPxsDAAAAAAAAAY8MAAByAQAARTairle44z8l5kZLX97KPwAAAD8bAwAAAAAAAAGQDAAAcgEAAKPfPLCIneM/7Xz1avSeyT8AAAA/OgMAAAAAAAABkQwAAHIBAABbI67icoHjP1cQ1r7bjsg/AAAAPzoDAAAAAAAAAZIMAAByAQAAucxI5KNm4z+l4VVzVpzHPwAAAD86AwAAAAAAAAGTDAAAcgEAAOZImGyeQeM/rnFo+4+7xj8AAAA/WQMAAAAAAAABlAwAAHIBAADH+ZRWCxrjPyPC9Dzf1MU/AAAAP1kDAAAAAAAAAZUMAAByAQAA5qZgTNr44j/3FU9K3L7EPwAAAD9ZAwAAAAAAAAGWDAAAcgEAAKu5VRHw2OI/vWT0pdTvwz8AAAA/aQMAAAAAAAABlwwAAHIBAACruVUR8NjiP71k9KXU78M/AAAAP2kDAAAAAAAAAZgMAAByAQAAq7lVEfDY4j+9ZPSl1O/DPwAAAD9pAwAAAAAAAAGZDAAAcgEAAKu5VRHw2OI/vWT0pdTvwz8AAAA/iAMAAAAAAAABmgwAAHIBAACwalECLAjjPxSpHrtv/dQ/AAAAPwAAAAAAAAAAAZsMAAByAQAAsGpRAiwI4z8UqR67b/3UPwAAAD8PAAAAAAAAAAGcDAAAcgEAALBqUQIsCOM/FKkeu2/91D8AAAA/DwAAAAAAAAABnQwAAHIBAACwalECLAjjPxSpHrtv/dQ/AAAAPy8AAAAAAAAAAZ4MAAByAQAAsGpRAiwI4z8UqR67b/3UPwAAAD8vAAAAAAAAAAGfDAAAcgEAALBqUQIsCOM/FKkeu2/91D8AAAA/LwAAAAAAAAABoAwAAHIBAACwalECLAjjPxSpHrtv/dQ/AAAAPy8AAAAAAAAAAaEMAAByAQAAsGpRAiwI4z8UqR67b/3UPwAAAD8vAAAAAAAAAAGiDAAAcgEAALBqUQIsCOM/FKkeu2/91D8AAAA/LwAAAAAAAAABowwAAHIBAACwalECLAjjPxSpHrtv/dQ/AAAAP04AAAAAAAAAAaQMAAByAQAAsGpRAiwI4z8UqR67b/3UPwAAAD9OAAAAAAAAAAGlDAAAcgEAALBqUQIsCOM/FKkeu2/91D8AAAA/TgAAAAAAAAABpgwAAHIBAACwalECLAjjPxSpHrtv/dQ/AAAAP04AAAAAAAAAAacMAAByAQAAsGpRAiwI4z8UqR67b/3UPwAAAD9OAAAAAAAAAAGoDAAAcgEAALBqUQIsCOM/FKkeu2/91D8AAAA/TgAAAAAAAAABqQwAAHIBAACwalECLAjjPxSpHrtv/dQ/AAAAP20AAAAAAAAAAaoMAAByAQAAsGpRAiwI4z8UqR67b/3UPwAAAD9tAAAAAAAAAAGrDAAAcgEAALBqUQIsCOM/FKkeu2/91D8AAAA/bQAAAAAAAAABrAwAAHIBAACwalECLAjjPxSpHrtv/dQ/AAAAP4wAAAAAAAAAAa0MAAByAQAAsGpRAiwI4z8UqR67b/3UPwAAAD+MAAAAAAAAAAGuDAAAcgEAALBqUQIsCOM/FKkeu2/91D8AAAA/jAAAAAAAAAABrwwAAHIBAACwalECLAjjPxSpHrtv/dQ/AAAAP5wAAAAAAAAAAbAMAAByAQAAsGpRAiwI4z8UqR67b/3UPwAAAD+cAAAAAAAAAAGxDAAAcgEAALBqUQIsCOM/FKkeu2/91D8AAAA/uwAAAAAAAAABsgwAAHIBAACwalECLAjjPxSpHrtv/dQ/AAAAP7sAAAAAAAAAAbMMAAByAQAAsGpRAiwI4z8UqR67b/3UPwAAAD+7AAAAAAAAAAG0DAAAcgEAALBqUQIsCOM/FKkeu2/91D8AAAA/uwAAAAAAAAABtQwAAHIBAACwalECLAjjPxSpHrtv/dQ/AAAAP7sAAAAAAAAAAbYMAAByAQAAsGpRAiwI4z8UqR67b/3UPwAAAD+7AAAAAAAAAAG3DAAAcgEAALBqUQIsCOM/FKkeu2/91D8AAAA/2wAAAAAAAAABuAwAAHIBAACwalECLAjjPxSpHrtv/dQ/AAAAP9sAAAAAAAAAAbkMAAByAQAAsGpRAiwI4z8UqR67b/3UPwAAAD/bAAAAAAAAAAG6DAAAcgEAALBqUQIsCOM/FKkeu2/91D8AAAA/2wAAAAAAAAABuwwAAHIBAACwalECLAjjPxSpHrtv/dQ/AAAAP9sAAAAAAAAAAbwMAAByAQAAsGpRAiwI4z8UqR67b/3UPwAAAD/bAAAAAAAAAAG9DAAAcgEAALBqUQIsCOM/FKkeu2/91D8AAAA/+gAAAAAAAAABvgwAAHIBAACwalECLAjjPxSpHrtv/dQ/AAAAP/oAAAAAAAAAAb8MAAByAQAAsGpRAiwI4z8UqR67b/3UPwAAAD/6AAAAAAAAAAHADAAAcgEAALBqUQIsCOM/FKkeu2/91D8AAAA/+gAAAAAAAAABwQwAAHIBAACwalECLAjjPxSpHrtv/dQ/AAAAP/oAAAAAAAAAAcIMAAByAQAAsGpRAiwI4z8UqR67b/3UPwAAAD/6AAAAAAAAAAHDDAAAcgEAALBqUQIsCOM/FKkeu2/91D8AAAA/CQEAAAAAAAABxAwAAHIBAACwalECLAjjPxSpHrtv/dQ/AAAAPwkBAAAAAAAAAcUMAAByAQAAsGpRAiwI4z8UqR67b/3UPwAAAD8JAQAAAAAAAAHGDAAAcgEAALBqUQIsCOM/FKkeu2/91D8AAAA/CQEAAAAAAAABxwwAAHIBAACwalECLAjjPxSpHrtv/dQ/AAAAPykBAAAAAAAAAcgMAAByAQAAsGpRAiwI4z8UqR67b/3UPwAAAD8pAQAAAAAAAAHJDAAAcgEAALBqUQIsCOM/FKkeu2/91D8AAAA/KQEAAAAAAAABygwAAHIBAACwalECLAjjPxSpHrtv/dQ/AAAAPykBAAAAAAAAAcsMAAByAQAAsGpRAiwI4z8UqR67b/3UPwAAAD8pAQAAAAAAAAHMDAAAcgEAALBqUQIsCOM/FKkeu2/91D8AAAA/KQEAAAAAAAABzQwAAHIBAACwalECLAjjPxSpHrtv/dQ/AAAAP0gBAAAAAAAAAc4MAAByAQAAsGpRAiwI4z8UqR67b/3UPwAAAD9IAQAAAAAAAAHPDAAAcgEAALBqUQIsCOM/FKkeu2/91D8AAAA/SAEAAAAAAAAB0AwAAHIBAACwalECLAjjPxSpHrtv/dQ/AAAAP0gBAAAAAAAAAdEMAAByAQAAsGpRAiwI4z8UqR67b/3UPwAAAD9IAQAAAAAAAAHSDAAAcgEAALBqUQIsCOM/FKkeu2/91D8AAAA/SAEAAAAAAAAB0wwAAHIBAACwalECLAjjPxSpHrtv/dQ/AAAAP2UBAAAAAAAAAdQMAAByAQAAsGpRAiwI4z8UqR67b/3UPwAAAD9lAQAAAAAAAAHVDAAAcgEAALBqUQIsCOM/FKkeu2/91D8AAAA/ZQEAAAAAAAAB1gwAAHIBAACwalECLAjjPxSpHrtv/dQ/AAAAP2UBAAAAAAAAAdcMAAByAQAAsGpRAiwI4z8UqR67b/3UPwAAAD9lAQAAAAAAAAHYDAAAcgEAALBqUQIsCOM/FKkeu2/91D8AAAA/ZQEAAAAAAAAB2QwAAHIBAACwalECLAjjPxSpHrtv/dQ/AAAAP3UBAAAAAAAAAdoMAAByAQAAsGpRAiwI4z8UqR67b/3UPwAAAD91AQAAAAAAAAHbDAAAcgEAALBqUQIsCOM/FKkeu2/91D8AAAA/dQEAAAAAAAAB3AwAAHIBAACwalECLAjjPxSpHrtv/dQ/AAAAP3UBAAAAAAAAAd0MAAByAQAAsGpRAiwI4z8UqR67b/3UPwAAAD+UAQAAAAAAAAHeDAAAcgEAALBqUQIsCOM/FKkeu2/91D8AAAA/lAEAAAAAAAAB3wwAAHIBAACwalECLAjjPxSpHrtv/dQ/AAAAP6QBAAAAAAAAAeAMAAByAQAAsGpRAiwI4z8UqR67b/3UPwAAAD+kAQAAAAAAAAHhDAAAcgEAALBqUQIsCOM/FKkeu2/91D8AAAA/pAEAAAAAAAAB4gwAAHIBAACwalECLAjjPxSpHrtv/dQ/AAAAP6QBAAAAAAAAAeMMAAByAQAAsGpRAiwI4z8UqR67b/3UPwAAAD+zAQAAAAAAAAHkDAAAcgEAANjX3Lmu/OI/taVQ78Es1T8AAAA/AAAAAAAAAAAB5QwAAHIBAADY19y5rvziP7WlUO/BLNU/AAAAPw8AAAAAAAAAAeYMAAByAQAAywhZJ4MA4z/MH6jKkX/VPwAAAD8PAAAAAAAAAAHnDAAAcgEAAAkFKDPlBuM/ynujaMO31T8AAAA/LgAAAAAAAAAB6AwAAHIBAAD9NaSguQrjP3Y1gYp9ENY/AAAAPy4AAAAAAAAAAekMAAByAQAAlMxJ3dQP4z9WzxuJQmbWPwAAAD8uAAAAAAAAAAHqDAAAcgEAAIj9xUqpE+M/lsh/8ebE1j8AAAA/PQAAAAAAAAAB6wwAAHIBAACI/cVKqRPjP5KAdi1KNdc/AAAAPz0AAAAAAAAAAewMAAByAQAALWPvGfAU4z/RedqV7pPXPwAAAD9cAAAAAAAAAAHtDAAAcgEAAHkuQrh9F+M/pbLERH341z8AAAA/XAAAAAAAAAAB7gwAAHIBAAAglGuHxBjjP67La9AWWtg/AAAAP1wAAAAAAAAAAe8MAAByAQAAbV++JVIb4z+CBFZ/pb7YPwAAAD98AAAAAAAAAAHwDAAAcgEAALgqEcTfHeM/Lr4zoV8X2T8AAAA/fAAAAAAAAAAB8QwAAHIBAAC4KhHE3x3jP263lwkEdtk/AAAAP3wAAAAAAAAAAfIMAAByAQAAx/mUVgsa4z8n0iV79L/ZPwAAAD+bAAAAAAAAAAHzDAAAcgEAAC1j7xnwFOM/dCw6M88P2j8AAAA/mwAAAAAAAAAB9AwAAHIBAAA7MnOsGxHjP2QnhYHKVto/AAAAP5sAAAAAAAAAAfUMAAByAQAAopvNbwAM4z/1wgZm5pTaPwAAAD+qAAAAAAAAAAH2DAAAcgEAAL051ZRXBOM/iF6ISgLT2j8AAAA/qgAAAAAAAAAB9wwAAHIBAADY19y5rvziPxj6CS8eEds/AAAAP8oAAAAAAAAAAfgMAAByAQAAmdsNrkz24j91tc42L1LbPwAAAD/KAAAAAAAAAAH5DAAAcgEAAFrfPqLq7+I/qPGGsWuH2z8AAAA/2QAAAAAAAAAB+gwAAHIBAAAosvMotOXiP7SuMp/TsNs/AAAAP9kAAAAAAAAAAfsMAAByAQAAnerRfsTc4j+Y7NH/Zs7bPwAAAD/pAAAAAAAAAAH8DAAAcgEAAMZXXTZH0eI/bsnAEMT62z8AAAA/6QAAAAAAAAAB/QwAAHIBAADh9WRbnsniP2wlvK71Mtw/AAAAPwgBAAAAAAAAAf4MAAByAQAAvJeddJO74j+RAMTZ+3bcPwAAAD8IAQAAAAAAAAH/DAAAcgEAAOUEKSwWsOI/3lrYkdbG3D8AAAA/CAEAAAAAAAABAA0AAHIBAAAOcrTjmKTiP5l1ZgPHEN0/AAAAPycBAAAAAAAAAQENAAByAQAAj3kWzNSX4j8qEejn4k7dPwAAAD8nAQAAAAAAAAECDQAAcgEAALfmoYNXjOI/KW3jhRSH3T8AAAA/JwEAAAAAAAABAw0AAHIBAACTiNqcTH7iP5GJWN1bud0/AAAAPzcBAAAAAAAAAQQNAAByAQAAI1/AF7Rt4j9aBZeegvTdPwAAAD83AQAAAAAAAAEFDQAAcgEAALM1ppIbXeI/tsBbppM13j8AAAA/VgEAAAAAAAABBg0AAHIBAADpcbXcyU3iP6S7pvSOfN4/AAAAP1YBAAAAAAAAAQcNAAByAQAAEN9AlExC4j8Bd2v8n73ePwAAAD9WAQAAAAAAAAEIDQAAcgEAAOCx9RoWOOI//dJmmtH13j8AAAA/dgEAAAAAAAABCQ0AAHIBAABviNuVfSfiPyWubsXXOd8/AAAAP3YBAAAAAAAAAQoNAAByAQAApMTq3ysY4j8TqbkT04DfPwAAAD92AQAAAAAAAAELDQAAcgEAAM0xdpeuDOI/O4TBPtnE3z8AAAA/lQEAAAAAAAABDA0AAHIBAAD2ngFPMQHiP15fyWnfCOA/AAAAP5UBAAAAAAAAAQ0NAAByAQAAeKZjN2304T/wTE1/4irgPwAAAD+VAQAAAAAAAAEODQAAcgEAAFRInFBi5uE/acpyJmBO4D8AAAA/pAEAAAAAAAABDw0AAHIBAAAv6tRpV9jhP4/3fIJNduA/AAAAP6QBAAAAAAAAARANAAByAQAAv8C65L7H4T+2JIfeOp7gPwAAAD/EAQAAAAAAAAERDQAAcgEAAE+XoF8mt+E/+MHvqK3E4D8AAAA/xAEAAAAAAAABEg0AAHIBAADsPAptuaLhP7MugEuF8uA/AAAAP8QBAAAAAAAAARMNAAByAQAAL0idSZOP4T/aW4qnchrhPwAAAD/jAQAAAAAAAAEUDQAAcgEAABm5WfWzfeE/NmlR4Go/4T8AAAA/4wEAAAAAAAABFQ0AAHIBAAC2XsMCR2nhP0Mm/c3SaOE/AAAAP+MBAAAAAAAAARYNAAByAQAAum2H075P4T/9ko1wqpbhPwAAAD8CAgAAAAAAAAEXDQAAcgEAAFgT8eBRO+E/t/8dE4LE4T8AAAA/AgIAAAAAAAABGA0AAHIBAAD0uFru5CbhP47cDCTf8OE/AAAAPwICAAAAAAAAARkNAAByAQAA3SkXmgUV4T+0CReAzBjiPwAAAD8SAgAAAAAAAAEaDQAAcgEAACE1qnbfAeE/3DYh3LlA4j8AAAA/EgIAAAAAAAABGw0AAHIBAABkQD1Tue7gPwJkKzinaOI/AAAAPzECAAAAAAAAARwNAAByAQAAwunXVOrT4D/XQBpJBJXiPwAAAD8xAgAAAAAAAAEdDQAAcgEAAMb4myViuuA/eD1MfVbE4j8AAAA/QQIAAAAAAAABHg0AAHIBAADLB2D22aDgP55qVtlD7OI/AAAAP0ECAAAAAAAAAR8NAAByAQAAaK3JA22M4D/6dx0SPBHjPwAAAD9PAgAAAAAAAAEgDQAAcgEAAF/tCUK5duA/IqUnbik54z8AAAA/TwIAAAAAAAABIQ0AAHIBAABi/M0SMV3gPy1i01uRYuM/AAAAP28CAAAAAAAAASINAAByAQAAZwuS46hD4D/OXgWQ45HjPwAAAD9vAgAAAAAAAAEjDQAAcgEAAB9PAxaTJ+A/HAsceaXF4z8AAAA/bwIAAAAAAAABJA0AAHIBAAAxLUt5NgrgP7wHTq339OM/AAAAP44CAAAAAAAAASUNAAByAQAA0uF4V0Hc3z/jNFgJ5RzkPwAAAD+OAgAAAAAAAAEmDQAAcgEAAI40rlqjpt8/04GliMdH5D8AAAA/jgIAAAAAAAABJw0AAHIBAABKh+NdBXHfP6pelJkkdOQ/AAAAP50CAAAAAAAAASgNAAByAQAAIHgghr4z3z9kyyQ8/KHkPwAAAD+dAgAAAAAAAAEpDQAAcgEAAPpoXa539t4/6Vf4AcnS5D8AAAA/vQIAAAAAAAABKg0AAHIBAACCjkc4o7beP7805xIm/+Q/AAAAP70CAAAAAAAAASsNAAByAQAA9BUqnXd+3j/lYfFuEyflPwAAAD+9AgAAAAAAAAEsDQAAcgEAABjSuWO+Q94/8h6dXHtQ5T8AAAA/3AIAAAAAAAABLQ0AAHIBAACg96Pt6QPeP8f7i23YfOU/AAAAP9wCAAAAAAAAAS4NAAByAQAALB2OdxXE3T/tKJbJxaTlPwAAAD/cAgAAAAAAAAEvDQAAcgEAAGx3JWOzgd0/33XjSKjP5T8AAAA/+wIAAAAAAAABMA0AAHIBAAASOxcSNjrdPyATTBMb9uU/AAAAP/sCAAAAAAAAATENAAByAQAATpWu/dP33D+ZkHG6mBnmPwAAAD/7AgAAAAAAAAEyDQAAcgEAACiG6yWNutw/R+5TPiE65j8AAAA/CwMAAAAAAAABMw0AAHIBAACyq9WvuHrcP/RLNsKpWuY/AAAAPwsDAAAAAAAAATQNAAByAQAAVm/HXjsz3D9RWf36oX/mPwAAAD8qAwAAAAAAAAE1DQAAcgEAAEj+C6xL7ts/ytYioh+j5j8AAAA/KgMAAAAAAAABNg0AAHIBAACi9qq8QKTbP1zEprcixeY/AAAAPzoDAAAAAAAAATcNAAByAQAA4FBCqN5h2z/usSrNJefmPwAAAD86AwAAAAAAAAE4DQAAcgEAANLfhvXuHNs/7l8onD4D5z8AAAA/SQMAAAAAAAABOQ0AAHIBAAAQOh7hjNraP7YtaY5MIuc/AAAAP0kDAAAAAAAAAToNAAByAQAAajK98YGQ2j/4ytFYv0jnPwAAAD9pAwAAAAAAAAE7DQAAcgEAAKiMVN0fTto/VdiYkbdt5z8AAAA/aQMAAAAAAAABPA0AAHIBAACaG5kqMAnaP7LlX8qvkuc/AAAAP2kDAAAAAAAAAT0NAAByAQAAcAzWUunL2T8pY4VxLbbnPwAAAD94AwAAAAAAAAE+DQAAcgEAALBmbT6Hidk/X/E/HVHP5z8AAAA/eAMAAAAAAAABPw0AAHIBAACGV6pmQEzZP8pft6V/5ec/AAAAP5cDAAAAAAAAAUANAAByAQAAEn2U8GsM2T8aXtC/KP3nPwAAAD+XAwAAAAAAAAFBDQAAcgEAAFDXK9wJytg/GAzOjkEZ6D8AAAA/pwMAAAAAAAABQg0AAHIBAAByk7uiUI/YP4J6RRdwL+g/AAAAP6cDAAAAAAAAAUMNAAByAQAA4hqeByVX2D91GZXHOT7oPwAAAD+3AwAAAAAAAAFEDQAAcgEAALoL2y/eGdg/Mdgnm/hP6D8AAAA/twMAAAAAAAABRQ0AAHIBAAAqk72UsuHXPyN3d0vCXug/AAAAP9YDAAAAAAAAAUYNAAByAQAAmhqg+Yap1z/fNQofgXDoPwAAAD/WAwAAAAAAAAFHDQAAcgEAAPADezkEedc/tmT7YMWA6D8AAAA/1gMAAAAAAAABSA0AAHIBAABE7VV5gUjXP4yT7KIJkeg/AAAAP/UDAAAAAAAAAUkNAAByAQAAmNYwuf4X1z+0Evkv3pzoPwAAAD/1AwAAAAAAAAFKDQAAcgEAAFYpZrxg4tY/VmEtlRew6D8AAAA/9QMAAAAAAAABSw0AAHIBAAB65fWCp6fWP33gOSLsu+g/AAAAPwUEAAAAAAAAAUwNAAByAQAAnKGFSe5s1j9vf4nStcroPwAAAD8FBAAAAAAAAAFNDQAAcgEAAMBdFRA1MtY/YR7Zgn/Z6D8AAAA/JAQAAAAAAAABTg0AAHIBAAAw5fd0CfrVP6QNRH7Z4+g/AAAAPyQEAAAAAAAAAU8NAAByAQAAHmV48aHO1T/MjFALru/oPwAAAD80BAAAAAAAAAFQDQAAcgEAAEIhCLjok9U/RVx44xL36D8AAAA/NAQAAAAAAAABUQ0AAHIBAAD+cz27Sl7VP9mb/in9/Og/AAAAP0MEAAAAAAAAAVINAAByAQAA1mR64wMh1T8bi2klVwfpPwAAAD9DBAAAAAAAAAFTDQAAcgEAAPogCqpK5tQ/sMrva0EN6T8AAAA/cQQAAAAAAAABVA0AAHIBAABoqOwOH67UP77ZnYqQGuk/AAAAP3EEAAAAAAAAAVUNAAByAQAAvpHHTpx91D9SGSTReiDpPwAAAD9xBAAAAAAAAAFWDQAAcgEAAHrk/FH+R9Q/y+hLqd8n6T8AAAA/kAQAAAAAAAABVw0AAHIBAACeoIwYRQ3UP5QIj8zUKuk/AAAAP5AEAAAAAAAAAVgNAAByAQAA3PojBOPK0z+veO06WinpPwAAAD+QBAAAAAAAAAFZDQAAcgEAAIK+FbNlg9M/Q7hzgUQv6T8AAAA/rwQAAAAAAAABWg0AAHIBAABYr1LbHkbTPyhIFRO/MOk/AAAAP68EAAAAAAAAAVsNAAByAQAAyDY1QPMN0z/yZ1g2tDPpPwAAAD+vBAAAAAAAAAFcDQAAcgEAANBUveHi2tI/vIebWak26T8AAAA/vwQAAAAAAAABXQ0AAHIBAACMp/LkRKXSP1DHIaCTPOk/AAAAP78EAAAAAAAAAV4NAAByAQAAZJgvDf5n0j9rN4AOGTvpPwAAAD/eBAAAAAAAAAFfDQAAcgEAAPC9GZcpKNI/azeADhk76T8AAAA/3gQAAAAAAAABYA0AAHIBAAAsGLGCx+XRPxrnZMOIP+k/AAAAP94EAAAAAAAAAWENAAByAQAAnJ+T55ut0T/kBqjmfULpPwAAAD/9BAAAAAAAAAFiDQAAcgEAAKa9G4mLetE/eEYuLWhI6T8AAAA//QQAAAAAAAABYw0AAHIBAABIcklnlkzRPyb2EuLXTOk/AAAAP/0EAAAAAAAAAWQNAAByAQAAtvkrzGoU0T9CZnFQXUvpPwAAAD8cBQAAAAAAAAFlDQAAcgEAACiBDjE/3NA/QmZxUF1L6T8AAAA/HAUAAAAAAAABZg0AAHIBAACypvi6apzQPyb2EuLXTOk/AAAAPxwFAAAAAAAAAWcNAAByAQAAIi7bHz9k0D8LhrRzUk7pPwAAAD8sBQAAAAAAAAFoDQAAcgEAAN6AECOhLtA/C4a0c1JO6T8AAAA/LAUAAAAAAAABaQ0AAHIBAADNPTGJIffPP/EVVgXNT+k/AAAAP0sFAAAAAAAAAWoNAAByAQAAr0z2UsqGzz+7NZkowlLpPwAAAD9LBQAAAAAAAAFrDQAAcgEAAF0ucKM8DM8/n8U6ujxU6T8AAAA/SwUAAAAAAAABbA0AAHIBAAA/TPk9XYLOP5/FOro8VOk/AAAAP2sFAAAAAAAAAW0NAAByAQAAuwAoFZn9zT9q5X3dMVfpPwAAAD9rBQAAAAAAAAFuDQAAcgEAANFL/Cjwfc0/4rSltZZe6T8AAAA/awUAAAAAAAABbw0AAHIBAAAZxBu2fQjNP5FkimoGY+k/AAAAP4oFAAAAAAAAAXANAAByAQAA99LgfyaYzD8KNLJCa2rpPwAAAD+KBQAAAAAAAAFxDQAAcgEAANfhpUnPJ8w/1FP1ZWBt6T8AAAA/igUAAAAAAAABcg0AAHIBAACHwx+aQa3LP+/DU9Tla+k/AAAAP6kFAAAAAAAAAXMNAAByAQAAA3hOcX0oyz/UU/VlYG3pPwAAAD+pBQAAAAAAAAF0DQAAcgEAALNZyMHvrco/1FP1ZWBt6T8AAAA/qQUAAAAAAAABdQ0AAHIBAAD30edOfTjKPwo0skJrauk/AAAAP7kFAAAAAAAAAXYNAAByAQAACQ74kVzSyT9BFG8fdmfpPwAAAD+5BQAAAAAAAAF3DQAAcgEAALXgrRFXcck/rNTo2Ith6T8AAAA/2AUAAAAAAAABeA0AAHIBAAArhhgYGwbJP091H2+sWOk/AAAAP9gFAAAAAAAAAXkNAAByAQAApSuDHt+ayD9CZnFQXUvpPwAAAD/YBQAAAAAAAAF6DQAAcgEAALdnk2G+NMg/NFfDMQ4+6T8AAAA/9wUAAAAAAAABew0AAHIBAACXdlgrZ8THP9f3+ccuNek/AAAAP/cFAAAAAAAAAXwNAAByAQAADxzDMStZxz95mDBeTyzpPwAAAD/3BQAAAAAAAAF9DQAAcgEAALfueLEl+MY/5ViqF2Um6T8AAAA/FgYAAAAAAAABfg0AAHIBAACV7nmqVqHGP77ZnYqQGuk/AAAAPxYGAAAAAAAAAX8NAAByAQAAb+56o4dKxj956jKPNhDpPwAAAD8WBgAAAAAAAAGADQAAcgEAAEvue5y488U/N/vHk9wF6T8AAAA/JgYAAAAAAAABgQ0AAHIBAAAl7nyV6ZzFP9mb/in9/Og/AAAAPyYGAAAAAAAAAYINAAByAQAAOSqN2Mg2xT+VrJMuo/LoPwAAAD9FBgAAAAAAAAGDDQAAcgEAALHP996My8Q/U70oM0no6D8AAAA/RQYAAAAAAAABhA0AAHIBAADzOFObom/EP9rtAFvk4Og/AAAAP0UGAAAAAAAAAYUNAAByAQAA/2WfDQojxD98jjfxBNjoPwAAAD9lBgAAAAAAAAGGDQAAcgEAAKUpkbyM28M/VQ8rZDDM6D8AAAA/ZQYAAAAAAAABhw0AAHIBAABL7YJrD5TDP8HPpB1Gxug/AAAAP2UGAAAAAAAAAYgNAAByAQAAWRrP3XZHwz8FERJKh7ToPwAAAD+DBgAAAAAAAAGJDQAAcgEAAP3dwIz5/8I/EXLCmb2l6D8AAAA/gwYAAAAAAAABig0AAHIBAAA7OFh4l73CPyDTcunzlug/AAAAP4MGAAAAAAAAAYsNAAByAQAAq7863WuFwj8TxMTKpInoPwAAAD+SBgAAAAAAAAGMDQAAcgEAAFGDLIzuPcI/60S4PdB96D8AAAA/kgYAAAAAAAABjQ0AAHIBAAAtgy2FH+fBP4DWQLWhZ+g/AAAAP7IGAAAAAAAAAY4NAAByAQAAObB594aawT8x2Ceb+E/oPwAAAD+yBgAAAAAAAAGPDQAAcgEAAK9GIC3TSME/Wqk2WbQ/6D8AAAA/wQYAAAAAAAABkA0AAHIBAADtoLcYcQbBP7laAvR6LOg/AAAAP8EGAAAAAAAAAZENAAByAQAAKftOBA/EwD/Hu7JDsR3oPwAAAD/RBgAAAAAAAAGSDQAAcgEAANG+QLORfMA/uqwEJWIQ6D8AAAA/0QYAAAAAAAABkw0AAHIBAACnr33bSj/AP8gNtXSYAeg/AAAAP/AGAAAAAAAAAZQNAAByAQAAogRntoq8vz/x3sMyVPHnPwAAAD/wBgAAAAAAAAGVDQAAcgEAAIoxtCEjGb8/NiAxX5Xf5z8AAAA/8AYAAAAAAAABlg0AAHIBAAByXgGNu3W+P1/xPx1Rz+c/AAAAPw8HAAAAAAAAAZcNAAByAQAAvuXk6sDmvT9rUvBsh8DnPwAAAD8PBwAAAAAAAAGYDQAAcgEAAHrl5twiOb0/sJNdmciu5z8AAAA/DwcAAAAAAAABmQ0AAHIBAABiEjRIu5W8P0Ul5hCamOc/AAAAPx8HAAAAAAAAAZoNAAByAQAAsrefR7DTuz8Rlytldn/nPwAAAD8fBwAAAAAAAAGbDQAAcgEAADJszh7sTrs/pii03Edp5z8AAAA/PgcAAAAAAAABnA0AAHIBAACqIP31J8q6P1Uqm8KeUec/AAAAPz4HAAAAAAAAAZ0NAAByAQAAWgJ3RppPuj9y7PthCzTnPwAAAD8+BwAAAAAAAAGeDQAAcgEAAKaJWqSfwLk/j65cAXgW5z8AAAA/XgcAAAAAAAABnw0AAHIBAABeiVyWARO5PwnQhgrEAec/AAAAP14HAAAAAAAAAaANAAByAQAAsi7IlfZQuD/TQcxeoOjmPwAAAD9eBwAAAAAAAAGhDQAAcgEAAGYuyodYo7c/g0OzRPfQ5j8AAAA/fQcAAAAAAAABog0AAHIBAADuAIEAhOu2PxnVO7zIuuY/AAAAP30HAAAAAAAAAaMNAAByAQAA1i3OaxxItj+uZsQzmqTmPwAAAD99BwAAAAAAAAGkDQAAcgEAACC1sckhubU/r7jGZIGI5j8AAAA/jAcAAAAAAAABpQ0AAHIBAAA8D0qu8B+1P5SaaifjbeY/AAAAP4wHAAAAAAAAAaYNAAByAQAAJDyXGYl8tD/nPIijWk3mPwAAAD+sBwAAAAAAAAGnDQAAcgEAANg7mQvrzrM/BP/oQscv5j8AAAA/rAcAAAAAAAABqA0AAHIBAACSO5v9TCGzPwRR63OuE+Y/AAAAP7sHAAAAAAAAAakNAAByAQAASDud765zsj+1UtJZBfzlPwAAAD+7BwAAAAAAAAGqDQAAcgEAAJTCgE205LE/f8QXruHi5T8AAAA/ywcAAAAAAAABqw0AAHIBAAB87824TEGxP52GeE1OxeU/AAAAP8sHAAAAAAAAAawNAAByAQAAzpQ5uEF/sD8kCVOm0KHlPwAAAD/qBwAAAAAAAAGtDQAAcgEAAAwpd1RHo68/dqtwIkiB5T8AAAA/6gcAAAAAAAABrg0AAHIBAABo7Gr1K66uP+O97AxFX+U/AAAAP+oHAAAAAAAAAa8NAAByAQAAxK9elhC5rT/lD+89LEPlPwAAAD/6BwAAAAAAAAGwDQAAcgEAAIjN6Cli2Kw/HEKuSx4k5T8AAAA/+gcAAAAAAAABsQ0AAHIBAACkRQmwIAysPx2UsHwFCOU/AAAAPxkIAAAAAAAAAbINAAByAQAAzL0pNt8/qz9Uxm+K9+jkPwAAAD8ZCAAAAAAAAAGzDQAAcgEAALDqdqF3nKo/b4jQKWTL5D8AAAA/KQgAAAAAAAABtA0AAHIBAADYYpcnNtCpP+mp+jKwtuQ/AAAAPykIAAAAAAAAAbUNAAByAQAAJOp6hTtBqT9kyyQ8/KHkPwAAAD84CAAAAAAAAAG2DQAAcgEAAKy8Mf5miag/3uxORUiN5D8AAAA/OAgAAAAAAAABtw0AAHIBAABk2ruRuKinP4/uNSufdeQ/AAAAP1gIAAAAAAAAAbgNAAByAQAAiFLcF3fcpj/vnwHGZWLkPwAAAD9YCAAAAAAAAAG5DQAAcgEAANTZv3V8TaY/qrCWygtY5D8AAAA/WAgAAAAAAAABug0AAHIBAABMcGaryPulPxZxEIQhUuQ/AAAAP3cIAAAAAAAAAbsNAAByAQAAIGGj04G+pT9owSvPsU3kPwAAAD93CAAAAAAAAAG8DQAAcgEAADCdsxZhWKU/aMErz7FN5D8AAAA/dwgAAAAAAAABvQ0AAHIBAABo6IYxhy+lP6qwlsoLWOQ/AAAAP3sIAAAAAAAAAb4NAAByAQAARNnDWUDypD8JEGA062DkPwAAAD97CAAAAAAAAAG/DQAAcgEAABzKAIL5tKQ/MY9swb9s5D8AAAA/mwgAAAAAAAABwA0AAHIBAABUFdScH4ykP9HdoCb5f+Q/AAAAP5sIAAAAAAAAAcENAAByAQAAVBXUnB+MpD88TBivJ5bkPwAAAD+bCAAAAAAAAAHCDQAAcgEAABzKAIL5tKQ/jEoxydCt5D8AAAA/uggAAAAAAAABww0AAHIBAABE2cNZQPKkP4v4LpjpyeQ/AAAAP7oIAAAAAAAAAcQNAAByAQAAzEIdJPRDpT85VhEccurkPwAAAD+6CAAAAAAAAAHFDQAAcgEAAGjohjGHL6U/zEOVMXUM5T8AAAA/2QgAAAAAAAABxg0AAHIBAAAwnbMWYVilP3mhd7X9LOU/AAAAP9kIAAAAAAAAAccNAAByAQAAzEIdJPRDpT9e3xYWkUrlPwAAAD/ZCAAAAAAAAAHIDQAAcgEAAGjohjGHL6U/d/1yUy9l5T8AAAA/6QgAAAAAAAAByQ0AAHIBAAAcygCC+bSkP6yLLf9SfuU/AAAAP+kIAAAAAAAAAcoNAAByAQAAkGCnt0VjpD+rOSvOa5rlPwAAAD8ICQAAAAAAAAHLDQAAcgEAADxCIQi46KM/aPi9oSqs5T8AAAA/CAkAAAAAAAABzA0AAHIBAAAUM14wcaujP6vnKJ2EtuU/AAAAPxgJAAAAAAAAAc0NAAByAQAASH4xS5eCoz8IR/IGZL/lPwAAAD8YCQAAAAAAAAHODQAAcgEAAEh+MUuXgqM/uPbWu9PD5T8AAAA/JwkAAAAAAAABzw0AAHIBAABIfjFLl4KjP4EWGt/IxuU/AAAAPycJAAAAAAAAAdANAAByAQAA7CObWCpuoz+BFhrfyMblPwAAAD9HCQAAAAAAAAHRDQAAcgEAACRvbnNQRaM/gRYa38jG5T8AAAA/RwkAAAAAAAAB0g0AAHIBAAAkb25zUEWjP4EWGt/IxuU/AAAAP0cJAAAAAAAAAdMNAAByAQAAJG9uc1BFoz+BFhrfyMblPwAAAD9HCQAAAAAAAAHUDQAAcgEAACRvbnNQRaM/gRYa38jG5T8AAAA/RwkAAAAAAAAB1Q0AAHIBAADQUOjDwsqiP+EZ6Kp2l+U/AAAAP2YJAAAAAAAAAdYNAAByAQAANKt+ti/foj92q3AiSIHlPwAAAD+FCQAAAAAAAAHXDQAAcgEAADSrfrYv36I/8MyaK5Rs5T8AAAA/hQkAAAAAAAAB2A0AAHIBAAD8X6ubCQijPw2P+8oAT+U/AAAAP4UJAAAAAAAAAdkNAAByAQAAwBTYgOMwoz8oUVxqbTHlPwAAAD+VCQAAAAAAAAHaDQAAcgEAAOwjm1gqbqM/KqNem1QV5T8AAAA/lQkAAAAAAAAB2w0AAHIBAACs2Mc9BJejP6TEiKSgAOU/AAAAP7QJAAAAAAAAAdwNAAByAQAAPEIhCLjooz8EdlQ/Z+3kPwAAAD+0CQAAAAAAAAHdDQAAcgEAAGRR5N/+JaQ/R7fBa6jb5D8AAAA/tAkAAAAAAAAB3g0AAHIBAABUFdScH4ykP4v4LpjpyeQ/AAAAP9MJAAAAAAAAAd8NAAByAQAA3H4tZ9PdpD+0yT1WpbnkPwAAAD/TCQAAAAAAAAHgDQAAcgEAAGjohjGHL6U/jEoxydCt5D8AAAA/0wkAAAAAAAAB4Q0AAHIBAAAwnbMWYVilP5qr4RgHn+Q/AAAAP+MJAAAAAAAAAeINAAByAQAAIGGj04G+pT88TBivJ5bkPwAAAD/jCQAAAAAAAAHjDQAAcgEAAAwlk5CiJKY/jpwz+reR5D8AAAA/AgoAAAAAAAAB5A0AAHIBAADEna8ynbOmPxXNCyJTiuQ/AAAAPwIKAAAAAAAAAeUNAAByAQAAfBbM1JdCpz8VzQsiU4rkPwAAAD8SCgAAAAAAAAHmDQAAcgEAAEBimwv6dKg/Sq3I/l2H5D8AAAA/EgoAAAAAAAAB5w0AAHIBAADYYpcnNtCpP5z940nuguQ/AAAAPyEKAAAAAAAAAegNAAByAQAA9MzsDSZ9qz9YDnlOlHjkPwAAAD8hCgAAAAAAAAHpDQAAcgEAANTrbtnvUq0/xc7yB6py5D8AAAA/QQoAAAAAAAAB6g0AAHIBAAAgZYeXJj2vP4LfhwxQaOQ/AAAAP0EKAAAAAAAAAesNAAByAQAAMu/Pqq6TsD8/8BwR9l3kPwAAAD9BCgAAAAAAAAHsDQAAcgEAAAZZJ4MAk7E/FnEQhCFS5D8AAAA/YAoAAAAAAAAB7Q0AAHIBAABAHRVOv6ayP4Ixij03TOQ/AAAAP2AKAAAAAAAAAe4NAAByAQAAuEpe1ZNesz/hkFOnFlXkPwAAAD9gCgAAAAAAAAHvDQAAcgEAALhKXtWTXrM/4ZBTpxZV5D8AAAA/fwoAAAAAAAAB8A0AAHIBAAC4Sl7Vk16zP+GQU6cWVeQ/AAAAP38KAAAAAAAAAfENAAByAQAAuEpe1ZNesz/hkFOnFlXkPwAAAD9/CgAAAAAAAAHyDQAAcgEAAMtOusldUeg/D5mI1b2Vyz8AAAA/AAAAAAAAAAAB8w0AAHIBAADLTrrJXVHoPw+ZiNW9lcs/AAAAPx8AAAAAAAAAAfQNAAByAQAAy066yV1R6D8PmYjVvZXLPwAAAD8fAAAAAAAAAAH1DQAAcgEAAMtOusldUeg/D5mI1b2Vyz8AAAA/HwAAAAAAAAAB9g0AAHIBAAAq+FTLjjboP5cbYy5Acss/AAAAPz4AAAAAAAAAAfcNAAByAQAA+MoJUlgs6D9vnFaha2bLPwAAAD8+AAAAAAAAAAH4DQAAcgEAAG0D6KdoI+g/b5xWoWtmyz8AAAA/PgAAAAAAAAAB+Q0AAHIBAADvCkqQpBboP7Pdw82sVMs/AAAAP04AAAAAAAAAAfoNAAByAQAAZEMo5rQN6D+MXrdA2EjLPwAAAD9OAAAAAAAAAAH7DQAAcgEAAOZKis7wAOg/qCAY4EQryz8AAAA/bQAAAAAAAAAB/A0AAHIBAADB7MLn5fLnP51jbPLcAcs/AAAAP20AAAAAAAAAAf0NAAByAQAA+CjSMZTj5z/7Zjq+itLKPwAAAD9tAAAAAAAAAAH+DQAAcgEAAIf/t6z70uc/NOv7/GOXyj8AAAA/jAAAAAAAAAAB/w0AAHIBAABxcHRYHMHnPwGvQ4InYso/AAAAP4wAAAAAAAAAAQAOAAByAQAAaLC0lmir5z9X9WVgbQnKPwAAAD+MAAAAAAAAAAEBDgAAcgEAAKu7R3NCmOc/+TmhWFzIyT8AAAA/rAAAAAAAAAABAg4AAHIBAAD8lV7iR4HnPwo/Vgphgck/AAAAP6wAAAAAAAAAAQMOAAByAQAAWT/543hm5z/+gaoc+VfJPwAAAD+sAAAAAAAAAAEEDgAAcgEAALjok+WpS+c/hwSFdXs0yT8AAAA/uwAAAAAAAAABBQ4AAHIBAADWlV/beCrnP8xF8qG8Isk/AAAAP7sAAAAAAAAAAQYOAAByAQAAtkZcxeUC5z+HBIV1ezTJPwAAAD/aAAAAAAAAAAEHDgAAcgEAAOTCq03g3eY/r4ORAlBAyT8AAAA/2gAAAAAAAAABCA4AAHIBAABq2dEGlLfmP5LBMGPjXck/AAAAP9oAAAAAAAAAAQkOAAByAQAAPrtKXtWT5j+dftxQS4fJPwAAAD/6AAAAAAAAAAEKDgAAcgEAAGk3mubPbuY/ILmt5TDUyT8AAAA/+gAAAAAAAAABCw4AAHIBAABJ6JbQPEfmP4kxHtupPso/AAAAP/oAAAAAAAAAAQwOAAByAQAAhDNq62Ie5j+E6RQXDa/KPwAAAD8ZAQAAAAAAAAENDgAAcgEAAL5+PQaJ9eU/IJ49h8JOyz8AAAA/GQEAAAAAAAABDg4AAHIBAADeKwn8V9TlP5TTWWqj4ss/AAAAPxkBAAAAAAAAAQ8OAAByAQAA7wlRX/u25T8TxiE77J/MPwAAAD8pAQAAAAAAAAEQDgAAcgEAAPMYFTBzneU/ujf2mAlpzT8AAAA/KQEAAAAAAAABEQ4AAHIBAABSwq8xpILlPxxoXcrlQ84/AAAAP0gBAAAAAAAAARIOAAByAQAASQLwb/Bs5T9k1mNcVTzPPwAAAD9IAQAAAAAAAAETDgAAcgEAAEBCMK48V+U/faFBBDcm0D8AAAA/VwEAAAAAAAABFA4AAHIBAAB0fj/46kflP/43DjdOq9A/AAAAP1cBAAAAAAAAARUOAAByAQAAjxxHHUJA5T8v0MFPvBjRPwAAAD9nAQAAAAAAAAEWDgAAcgEAAERR9H60PeU/5kZLX96a0T8AAAA/ZwEAAAAAAAABFw4AAHIBAADpth1O+z7lPzL9WrXqItI/AAAAP4YBAAAAAAAAARgOAAByAQAAgk3DihZE5T9WNF5+Ip/SPwAAAD+GAQAAAAAAAAEZDgAAcgEAAFvgN9OTT+U/GwyY3XoS0z8AAAA/hgEAAAAAAAABGg4AAHIBAAC9Os7FAGTlP4OECNPzfNM/AAAAP6YBAAAAAAAAARsOAAByAQAABfdckxaA5T/4XSkYo9jTPwAAAD+mAQAAAAAAAAEcDgAAcgEAAIyvumyOouU/ENiA83Ir1D8AAAA/pgEAAAAAAAABHQ4AAHIBAAD4yRAhr8zlP//Sy0FuctQ/AAAAP7UBAAAAAAAAAR4OAAByAQAAWBXjQqT65T/HTgoDla3UPwAAAD+1AQAAAAAAAAEfDgAAcgEAAA/7i5VSJ+Y/xaoFocbl1D8AAAA/0wEAAAAAAAABIA4AAHIBAAAUrIeGjlbmP9BnsY4uD9U/AAAAP9MBAAAAAAAAASEOAAByAQAAGV2Dd8qF5j/rhQ3MzCnVPwAAAD/TAQAAAAAAAAEiDgAAcgEAALekJKUhuuY/cWTjwoA+1T8AAAA/8wEAAAAAAAABIw4AAHIBAAC6VSCWXenmP3Fk48KAPtU/AAAAP/MBAAAAAAAAASQOAAByAQAA8TNnANAi5z9/xZMSty/VPwAAAD/zAQAAAAAAAAElDgAAcgEAAI97CC4nV+c/mof0sSMS1T8AAAA/EgIAAAAAAAABJg4AAHIBAAAg9CXJUo/nPzFrf1rc39Q/AAAAPxICAAAAAAAAAScOAAByAQAA2NnOGwG85z/8Lsffn6rUPwAAAD8SAgAAAAAAAAEoDgAAcgEAAJC/d26v6Oc/2FO/tJlm1D8AAAA/MQIAAAAAAAABKQ4AAHIBAABWdKRTiRHoP1MZ7h+0GdQ/AAAAPzECAAAAAAAAASoOAAByAQAAafQj1/A86D8UIIq3D7vTPwAAAD8xAgAAAAAAAAErDgAAcgEAAJYSq3+vYOg/GWiTe6xK0z8AAAA/UAIAAAAAAAABLA4AAHIBAAA3aRB+fnvoP8BQ09Vp0dI/AAAAP1ACAAAAAAAAAS0OAAByAQAATvhT0l2N6D8wWVZTHFvSPwAAAD9QAgAAAAAAAAEuDgAAcgEAALBS6sTKoeg/QwIQZ+/b0T8AAAA/YAIAAAAAAAABLw4AAHIBAADifzU+AazoP8JrQzTYVtE/AAAAP2ACAAAAAAAAATAOAAByAQAAieVeDUit6D9bl9egLbTQPwAAAD9/AgAAAAAAAAExDgAAcgEAAPBOudAsqOg/LaMo6o0O0D8AAAA/fwIAAAAAAAABMg4AAHIBAAAli8ga25joP/pd82bc0c4/AAAAP38CAAAAAAAAATMOAAByAQAAwjAyKG6E6D+CszRaMKTNPwAAAD+PAgAAAAAAAAE0DgAAcgEAAHt0o1pYaOg/WAePZy2OzD8AAAA/jwIAAAAAAAABNQ4AAHIBAACo8PLiUkPoP+YZfEjpics/AAAAP64CAAAAAAAAATYOAAByAQAA4TvG/Xga6D9cagiKOKPKPwAAAD+uAgAAAAAAAAE3DgAAcgEAAMHswufl8uc/6jTsplcPyj8AAAA/vgIAAAAAAAABOA4AAHIBAACjnb/RUsvnP2X6GhJywsk/AAAAP74CAAAAAAAAATkOAAByAQAAdX84KZSn5z+pO4g+s7DJPwAAAD/NAgAAAAAAAAE6DgAAcgEAAKL7h7GOguc/cLfG/9nryT8AAAA/zQIAAAAAAAABOw4AAHIBAADdRlvMtFnnP9kvN/VSVso/AAAAP+0CAAAAAAAAATwOAAByAQAAMTA2DDIp5z9nJ7R3oMzKPwAAAD/tAgAAAAAAAAE9DgAAcgEAACx/Ohv2+eY/+B4x+u1Cyz8AAAA/7QIAAAAAAAABPg4AAHIBAAAsfzob9vnmP/geMfrtQss/AAAAPwwDAAAAAAAAAT8OAAByAQAALH86G/b55j/4HjH67ULLPwAAAD8MAwAAAAAAAAFADgAAcgEAACx/Ohv2+eY/+B4x+u1Cyz8AAAA/DAMAAAAAAAABQQ4AAHIBAAD25GLxC1LnP4BpmHSF99Q/AAAAPwAAAAAAAAAAAUIOAAByAQAA9uRi8QtS5z+AaZh0hffUPwAAAD8QAAAAAAAAAAFDDgAAcgEAAPbkYvELUuc/gGmYdIX31D8AAAA/EAAAAAAAAAABRA4AAHIBAAARg2oWY0rnP+jhCGr+YdU/AAAAPyAAAAAAAAAAAUUOAAByAQAAax1BRxxJ5z++vvd6W47VPwAAAD8gAAAAAAAAAAFGDgAAcgEAAMa3F3jVR+c/NjwdItmx1T8AAAA/PwAAAAAAAAABRw4AAHIBAAAfUu6ojkbnP625QslW1dU/AAAAPz8AAAAAAAAAAUgOAAByAQAA0oabCgFE5z/vVquTyfvVPwAAAD9PAAAAAAAAAAFJDgAAcgEAAIa7SGxzQec/I5NjDgYx1j8AAAA/TwAAAAAAAAABSg4AAHIBAACGu0hsc0HnP42v2GVNY9Y/AAAAP14AAAAAAAAAAUsOAAByAQAA7SSjL1g85z/3y029lJXWPwAAAD9eAAAAAAAAAAFMDgAAcgEAAPvzJsKDOOc/5caYC5Dc1j8AAAA/fQAAAAAAAAABTQ4AAHIBAAAIw6pUrzTnP0KCXROhHdc/AAAAP30AAAAAAAAAAU4OAAByAQAAYl2BhWgz5z/UHd/3vFvXPwAAAD99AAAAAAAAAAFPDgAAcgEAALv3V7YhMuc/Zblg3NiZ1z8AAAA/jQAAAAAAAAABUA4AAHIBAADJxttITS7nP5r1GFcVz9c/AAAAP40AAAAAAAAAAVEOAAByAQAAPf+5nl0l5z8rkZo7MQ3YPwAAAD+sAAAAAAAAAAFSDgAAcgEAAP8C65L7Huc/8wzZ/FdI2D8AAAA/rAAAAAAAAAABUw4AAHIBAAAocHZKfhPnPxfo4CdejNg/AAAAP7wAAAAAAAAAAVQOAAByAQAAj9nQDWMO5z8WRNzFj8TYPwAAAD+8AAAAAAAAAAFVDgAAcgEAAKp32DK6Buc/p99dqqsC2T8AAAA/zAAAAAAAAAABVg4AAHIBAABrewknWADnP9wbFiXoN9k/AAAAP8wAAAAAAAAAAVcOAAByAQAA0eRj6jz75j8419os+XjZPwAAAD/rAAAAAAAAAAFYDgAAcgEAAKC3GHEG8eY/XLLiV/+82T8AAAA/6wAAAAAAAAABWQ4AAHIBAABvis33z+bmPxfNcMnvBto/AAAAP+sAAAAAAAAAAVoOAAByAQAAiijVHCff5j8FyLsX603aPwAAAD8KAQAAAAAAAAFbDgAAcgEAAEosBhHF2OY/AyS3tRyG2j8AAAA/CgEAAAAAAAABXA4AAHIBAAAMMDcFY9LmP5a/OJo4xNo/AAAAPwoBAAAAAAAAAV0OAAByAQAAgGgVW3PJ5j+FuoPoMwvbPwAAAD8pAQAAAAAAAAFeDgAAcgEAAANwd0OvvOY/nTTbwwNe2z8AAAA/KQEAAAAAAAABXw4AAHIBAAAeDn9oBrXmP1dPaTX0p9s/AAAAPykBAAAAAAAAAWAOAAByAQAA4BGwXKSu5j98KnFg+uvbPwAAAD85AQAAAAAAAAFhDgAAcgEAAPmvt4H7puY/bCW8rvUy3D8AAAA/OQEAAAAAAAABYg4AAHIBAAAiHUM5fpvmPxjfmdCvi9w/AAAAP1gBAAAAAAAAAWMOAAByAQAA8O/3v0eR5j8uWfGrf97cPwAAAD9YAQAAAAAAAAFkDgAAcgEAAL7CrEYRh+Y/EfOLqkQ03T8AAAA/aAEAAAAAAAABZQ4AAHIBAACOlWHN2nzmPylt44UUh90/AAAAP2gBAAAAAAAAAWYOAAByAQAAqTNp8jF15j8YaC7UD87dPwAAAD93AQAAAAAAAAFnDgAAcgEAAMTRcBeJbeY/PUM2/xUS3j8AAAA/dwEAAAAAAAABaA4AAHIBAADsPvzOC2LmP4udSrfwYd4/AAAAP5cBAAAAAAAAAWkOAAByAQAAyeA06ABU5j/Llq4flcDePwAAAD+XAQAAAAAAAAFqDgAAcgEAAOR+PA1YTOY/d1CMQU8Z3z8AAAA/lwEAAAAAAAABaw4AAHIBAABXtxpjaEPmP8OqoPkpad8/AAAAP7YBAAAAAAAAAWwOAAByAQAA2b58S6Q25j+zpetHJbDfPwAAAD+2AQAAAAAAAAFtDgAAcgEAAKiRMdJtLOY/2YDzciv03z8AAAA/tgEAAAAAAAABbg4AAHIBAADR/ryJ8CDmPxkeXD2eGuA/AAAAP8YBAAAAAAAAAW8OAAByAQAAn9FxELoW5j+Sm4HkGz7gPwAAAD/GAQAAAAAAAAFwDgAAcgEAABMKUGbKDeY/WmnC1ild4D8AAAA/5QEAAAAAAAABcQ4AAHIBAACWEbJOBgHmPyM3A8k3fOA/AAAAP+UBAAAAAAAAAXIOAAByAQAAvn49Bon15T8IdaIpy5ngPwAAAD/lAQAAAAAAAAFzDgAAcgEAAKfv+bGp4+U/0ELjG9m44D8AAAA/BAIAAAAAAAABdA4AAHIBAADPXIVpLNjlP1YhuRKNzeA/AAAAPwQCAAAAAAAAAXUOAAByAQAA7PqMjoPQ5T9Vz7bhpengPwAAAD8EAgAAAAAAAAF2DgAAcgEAABNoGEYGxeU/VX20sL4F4T8AAAA/IwIAAAAAAAABdw4AAHIBAAA81aP9iLnlPze7UxFSI+E/AAAAPyMCAAAAAAAAAXgOAAByAQAAsQ2CU5mw5T82aVHgaj/hPwAAAD8jAgAAAAAAAAF5DgAAcgEAANl6DQscpeU/NhdPr4Nb4T8AAAA/MwIAAAAAAAABeg4AAHIBAAAOtxxVypXlPxpV7g8XeeE/AAAAPzMCAAAAAAAAAXsOAAByAQAA6lhVbr+H5T+sQnIlGpvhPwAAAD9SAgAAAAAAAAF8DgAAcgEAAMX6jYe0eeU/WaBUqaK74T8AAAA/UgIAAAAAAAABfQ4AAHIBAABV0XMCHGnlPwn+Ni0r3OE/AAAAP2ICAAAAAAAAAX4OAAByAQAAiw2DTMpZ5T/rO9aNvvnhPwAAAD9iAgAAAAAAAAF/DgAAcgEAAA4V5TQGTeU/z3l17lEX4j8AAAA/cQIAAAAAAAABgA4AAHIBAADpth1O+z7lP+iX0SvwMeI/AAAAP3ECAAAAAAAAAYEOAAByAQAAH/MsmKkv5T+Y9bOveFLiPwAAAD+RAgAAAAAAAAGCDgAAcgEAAK/JEhMRH+U/RVOWMwFz4j8AAAA/kQIAAAAAAAABgw4AAHIBAADkBSJdvw/lP/KweLeJk+I/AAAAP5ECAAAAAAAAAYQOAAByAQAAaA2ERfsC5T8pPzNjraziPwAAAD+gAgAAAAAAAAGFDgAAcgEAAOoU5i039uQ/J+0wMsbI4j8AAAA/oAIAAAAAAAABhg4AAHIBAAC455q0AOzkPwor0JJZ5uI/AAAAP8ACAAAAAAAAAYcOAAByAQAAoVhXYCHa5D+cGFSoXAjjPwAAAD/AAgAAAAAAAAGIDgAAcgEAADEvPduIyeQ/FZZ5T9or4z8AAAA/zwIAAAAAAAABiQ4AAHIBAABzOtC3YrbkPxREdx7zR+M/AAAAP88CAAAAAAAAAYoOAAByAQAAUNwI0Veo5D8S8nTtC2TjPwAAAD/fAgAAAAAAAAGLDgAAcgEAAOCy7ku/l+Q/LBDRKqp+4z8AAAA/3wIAAAAAAAABjA4AAHIBAAAivoEomYTkP/bdER24neM/AAAAP/4CAAAAAAAAAY0OAAByAQAAZ8kUBXNx5D9T69hVsMLjPwAAAD/+AgAAAAAAAAGODgAAcgEAAJwFJE8hYuQ/G7kZSL7h4z8AAAA//gIAAAAAAAABjw4AAHIBAAAs3AnKiFHkPxtnFxfX/eM/AAAAPx0DAAAAAAAAAZAOAAByAQAAreNrssRE5D9rZTAxgBXkPwAAAD8dAwAAAAAAAAGRDgAAcgEAAOQfe/xyNeQ/hIOMbh4w5D8AAAA/HQMAAAAAAAABkg4AAHIBAAAZXIpGISbkP52h6Ku8SuQ/AAAAPy0DAAAAAAAAAZMOAAByAQAAT5iZkM8W5D9obymeymnkPwAAAD8tAwAAAAAAAAGUDgAAcgEAAIbUqNp9B+Q/Lz1qkNiI5D8AAAA/TAMAAAAAAAABlQ4AAHIBAADI3zu3V/TjP/gKq4Lmp+Q/AAAAP0wDAAAAAAAAAZYOAAByAQAAsVD4Ynji4z8SKQfAhMLkPwAAAD9MAwAAAAAAAAGXDgAAcgEAAKiQOKHEzOM/2/ZHspLh5D8AAAA/awMAAAAAAAABmA4AAHIBAACf0HjfELfjPxCFAl62+uQ/AAAAP2sDAAAAAAAAAZkOAAByAQAAVxTqEfua4z/YUkNQxBnlPwAAAD9rAwAAAAAAAAGaDgAAcgEAAFsjruJygeM/vJDisFc35T8AAAA/iwMAAAAAAAABmw4AAHIBAAATZx8VXWXjP8lNjp6/YOU/AAAAP4sDAAAAAAAAAZwOAAByAQAACadfU6lP4z9Ay7NFPYTlPwAAAD+LAwAAAAAAAAGdDgAAcgEAAFuBdsKuOOM/nth6fjWp5T8AAAA/mgMAAAAAAAABng4AAHIBAAASxef0mBzjP8QFhdoi0eU/AAAAP5oDAAAAAAAAAZ8OAAByAQAAfT0GifX94j88g6qBoPTlPwAAAD+6AwAAAAAAAAGgDgAAcgEAAJ3q0X7E3OI/z3Aul6MW5j8AAAA/ugMAAAAAAAABoQ4AAHIBAAAIY/ASIb7iP2JesqymOOY/AAAAP8kDAAAAAAAAAaIOAAByAQAADnK045ik4j8qLPOetFfmPwAAAD/JAwAAAAAAAAGjDgAAcgEAALfmoYNXjOI/vBl3tLd55j8AAAA/2QMAAAAAAAABpA4AAHIBAAAjX8AXtG3iPxonPu2vnuY/AAAAP9kDAAAAAAAAAaUOAAByAQAAnKZiPjxL4j9cxKa3IsXmPwAAAD/4AwAAAAAAAAGmDgAAcgEAALtTLjQLKuI/nWEPgpXr5j8AAAA/+AMAAAAAAAABpw4AAHIBAAA0m9BakwfiPzBPk5eYDec/AAAAP/gDAAAAAAAAAagOAAByAQAARnkYvjbq4T/5HNSJpiznPwAAAD8XBAAAAAAAAAGpDgAAcgEAAAyMDYNMyuE/cZr5MCRQ5z8AAAA/FwQAAAAAAAABqg4AAHIBAAAdalXm76zhP+oXH9ihc+c/AAAAPxcEAAAAAAAAAasOAAByAQAA/hpS0FyF4T++9A3p/p/nPwAAAD83BAAAAAAAAAGsDgAAcgEAAIQxeIkQX+E/r0FbaOHK5z8AAAA/NwQAAAAAAAABrQ4AAHIBAACxrccRCzrhP9ZuZcTO8uc/AAAAPzcEAAAAAAAAAa4OAAByAQAAHSbmpWcb4T8YDM6OQRnoPwAAAD9GBAAAAAAAAAGvDgAAcgEAAOI422p9++A/7ui8n55F6D8AAAA/RgQAAAAAAAABsA4AAHIBAABbgH2RBdngP1cFMvfld+g/AAAAP2UEAAAAAAAAAbEOAAByAQAA7mUn3eSu4D+nsUjgp6voPwAAAD9lBAAAAAAAAAGyDgAAcgEAAM8WJMdRh+A/9V1fyWnf6D8AAAA/ZQQAAAAAAAABsw4AAHIBAAD8knNPTGLgP1561CCxEek/AAAAP4UEAAAAAAAAAbQOAAByAQAAz3Tspo0+4D80V8MxDj7pPwAAAD+FBAAAAAAAAAG1DgAAcgEAAEi8js0VHOA/JaQQsfBo6T8AAAA/hQQAAAAAAAABtg4AAHIBAABQ2hZvBenfP+EQoVPIluk/AAAAP6QEAAAAAAAAAbcOAAByAQAAEjwQQ9+Z3z/RXe7SqsHpPwAAAD+kBAAAAAAAAAG4DgAAcgEAAB5pXLVGTd8/3RqawBLr6T8AAAA/pAQAAAAAAAABuQ4AAHIBAAAO+KACVwjfPzooYfkKEOo/AAAAP7QEAAAAAAAAAboOAAByAQAA5ujdKhDL3j8dZgBani3qPwAAAD+0BAAAAAAAAAG7DgAAcgEAAHIOyLQ7i94/AaSfujFL6j8AAAA/0wQAAAAAAAABvA4AAHIBAAAY0rljvkPePwFSnYlKZ+o/AAAAP9MEAAAAAAAAAb0OAAByAQAAJP8F1iX33T/kjzzq3YTqPwAAAD/TBAAAAAAAAAG+DgAAcgEAAGJZncHDtN0/ku0ebmal6j8AAAA/8gQAAAAAAAABvw4AAHIBAAAGHY9wRm3dP3Urvs75wuo/AAAAP/IEAAAAAAAAAcAOAAByAQAAkkJ5+nEt3T912budEt/qPwAAAD/yBAAAAAAAAAHBDgAAcgEAADgGa6n05dw/j/cX27D56j8AAAA/EQUAAAAAAAABwg4AAHIBAAAqla/2BKHcP3I1tztEF+s/AAAAPxEFAAAAAAAAAcMOAAByAQAAhI1OB/pW3D/OQn50PDzrPwAAAD8RBQAAAAAAAAHEDgAAcgEAAHQck1QKEtw/R8CjG7pf6z8AAAA/MQUAAAAAAAABxQ4AAHIBAAAa4IQDjcrbP9qtJzG9ges/AAAAPzEFAAAAAAAAAcYOAAByAQAApAVvjbiK2z+je2gjy6DrPwAAAD8xBQAAAAAAAAHHDgAAcgEAAJiUs9rIRds/vZnEYGm76z8AAAA/QAUAAAAAAAAByA4AAHIBAAAiup1k9AXbP/InfwyN1Os/AAAAP0AFAAAAAAAAAckOAAByAQAAYhQ1UJLD2j8mtjm4sO3rPwAAAD9fBQAAAAAAAAHKDgAAcgEAAKBuzDswgdo/drRS0lkF7D8AAAA/XwUAAAAAAAAByw4AAHIBAAAqlLbFW0HaP+AiylqIG+w/AAAAP28FAAAAAAAAAcwOAAByAQAAmhuZKjAJ2j+d4VwuRy3sPwAAAD9vBQAAAAAAAAHNDgAAcgEAAIyq3XdAxNk/dBBOcIs97D8AAAA/fwUAAAAAAAABzg4AAHIBAAAybs8mw3zZP99+xfi5U+w/AAAAP38FAAAAAAAAAc8OAAByAQAA1jHB1UU12T9lXZvvbWjsPwAAAD+eBQAAAAAAAAHQDgAAcgEAAMrABSNW8Ng/BazPVKd77D8AAAA/ngUAAAAAAAAB0Q4AAHIBAABuhPfR2KjYPzs6igDLlOw/AAAAP54FAAAAAAAAAdIOAAByAQAA+qnhWwRp2D+lqAGJ+arsPwAAAD+uBQAAAAAAAAHTDgAAcgEAAOw4JqkUJNg/l0dROcO57D8AAAA/rgUAAAAAAAAB1A4AAHIBAADex2r2JN/XP4nmoOmMyOw/AAAAP80FAAAAAAAAAdUOAAByAQAAhItcpaeX1z9gFZIr0djsPwAAAD/NBQAAAAAAAAHWDgAAcgEAACpPTlQqUNc/bSRASiDm7D8AAAA/zQUAAAAAAAAB1w4AAHIBAAA2fJrGkQPXP8qDCbT/7uw/AAAAP+wFAAAAAAAAAdgOAAByAQAA3D+MdRS81j8o49Id3/fsPwAAAD/sBQAAAAAAAAHZDgAAcgEAAM7O0MIkd9Y/NvKAPC4F7T8AAAA/7AUAAAAAAAAB2g4AAHIBAAB0ksJxpy/WP19xjckCEe0/AAAAP/wFAAAAAAAAAdsOAAByAQAAgL8O5A7j1T+G8JlW1xztPwAAAD/8BQAAAAAAAAHcDgAAcgEAAHROUzEfntU/k/9HdSYq7T8AAAA/GwYAAAAAAAAB3Q4AAHIBAACAe5+jhlHVP7p+VAL7Ne0/AAAAPxsGAAAAAAAAAd4OAAByAQAA2nM+tHsH1T/+bb/9VEDtPwAAAD8rBgAAAAAAAAHfDgAAcgEAADJs3cRwvdQ/8AwPrh5P7T8AAAA/KwYAAAAAAAAB4A4AAHIBAABwxnSwDnvUP2jcNoaDVu0/AAAAPzoGAAAAAAAAAeEOAAByAQAAyr4TwQMx1D916+Sk0mPtPwAAAD86BgAAAAAAAAHiDgAAcgEAACS3stH45tM/1EquDrJs7T8AAAA/WQYAAAAAAAAB4w4AAHIBAABMggZpt5LTP00a1uYWdO0/AAAAP1kGAAAAAAAAAeQOAAByAQAAPhFLtsdN0z8XOhkKDHftPwAAAD9ZBgAAAAAAAAHlDgAAcgEAAMg2NUDzDdM/4FlcLQF67T8AAAA/agYAAAAAAAAB5g4AAHIBAAAIkcwrkcvSP6t5n1D2fO0/AAAAP2oGAAAAAAAAAecOAAByAQAAYIlrPIaB0j9ZKYQFZoHtPwAAAD9qBgAAAAAAAAHoDgAAcgEAAAZNXesIOtI/CdloutWF7T8AAAA/iQYAAAAAAAAB6Q4AAHIBAABgRfz7/e/RP50Y7wDAi+0/AAAAP4kGAAAAAAAAAeoOAAByAQAAnJ+T55ut0T9LyNO1L5DtPwAAAD+JBgAAAAAAAAHrDgAAcgEAAHaQ0A9VcNE/MFh1R6qR7T8AAAA/mQYAAAAAAAAB7A4AAHIBAAAAtrqZgDDRP/t3uGqflO0/AAAAP5kGAAAAAAAAAe0OAAByAQAAPhBShR7u0D/7d7hqn5TtPwAAAD+4BgAAAAAAAAHuDgAAcgEAADCfltIuqdA/c0fgQgSc7T8AAAA/uAYAAAAAAAAB7w4AAHIBAADWYoiBsWHQP3NH4EIEnO0/AAAAP8cGAAAAAAAAAfAOAAByAQAAYIhyC90h0D9zR+BCBJztPwAAAD/HBgAAAAAAAAHxDgAAcgEAAAeJBKRHzs8/j7c+sYma7T8AAAA/1wYAAAAAAAAB8g4AAHIBAAAd1Ni3nk7PP3NH4EIEnO0/AAAAP9cGAAAAAAAAAfMOAAByAQAAAfJhUr/Ezj9zR+BCBJztPwAAAD/2BgAAAAAAAAH0DgAAcgEAAE15RbDENc4/B4dmie6h7T8AAAA/9gYAAAAAAAAB9Q4AAHIBAAD/aYPRrqHNPyL3xPdzoO0/AAAAP/YGAAAAAAAAAfYOAAByAQAAReKiXjwszT9zR+BCBJztPwAAAD8GBwAAAAAAAAH3DgAAcgEAAI1awuvJtsw/c0fgQgSc7T8AAAA/BgcAAAAAAAAB+A4AAHIBAACjpZb/IDfMP8SX+42Ul+0/AAAAPyUHAAAAAAAAAfkOAAByAQAAvf8u5O+dyz/El/uNlJftPwAAAD8lBwAAAAAAAAH6DgAAcgEAAAeHEkL1Dss/+3e4ap+U7T8AAAA/JQcAAAAAAAAB+w4AAHIBAACFO0EZMYrKP0vI07UvkO0/AAAAP0QHAAAAAAAAAfwOAAByAQAAMx27aaMPyj+3iE1vRYrtPwAAAD9EBwAAAAAAAAH9DgAAcgEAAHmV2vYwmsk/P7kll+CC7T8AAAA/RAcAAAAAAAAB/g4AAHIBAADBDfqDviTJP8bp/b57e+0/AAAAP2QHAAAAAAAAAf8OAAByAQAApSuDHt+ayD8yqnd4kXXtPwAAAD9kBwAAAAAAAAEADwAAcgEAAFccwT/JBsg/udpPoCxu7T8AAAA/ZAcAAAAAAAABAQ8AAHIBAAALDf9gs3LHP3Xr5KTSY+0/AAAAP4MHAAAAAAAAAQIPAAByAQAAH1jTdArzxj8XjBs781rtPwAAAD+DBwAAAAAAAAEDDwAAcgEAAGfQ8gGYfcY/uSxS0RNS7T8AAAA/gwcAAAAAAAABBA8AAHIBAAAVsmxSCgPGPyXty4opTO0/AAAAP5MHAAAAAAAAAQUPAAByAQAAlXVf+r1kxT/+bb/9VEDtPwAAAD+TBwAAAAAAAAEGDwAAcgEAAOH8QljD1cQ/8V4R3wUz7T8AAAA/sgcAAAAAAAABBw8AAHIBAACT7YB5rUHEP3iP6QahK+0/AAAAP7IHAAAAAAAAAQgPAAByAQAAeQsKFM63wz9QEN15zB/tPwAAAD+yBwAAAAAAAAEJDwAAcgEAAMOS7XHTKMM/DSFyfnIV7T8AAAA/wQcAAAAAAAABCg8AAHIBAAAPGtHP2JnCPwESxF8jCO0/AAAAP8EHAAAAAAAAAQsPAAByAQAAX7B4/lXxwT+isvr1Q//sPwAAAD/hBwAAAAAAAAEMDwAAcgEAAHkKEeMkWME/9AIWQdT67D8AAAA/4QcAAAAAAAABDQ8AAHIBAADFkfRAKsnAPyjj0h3f9+w/AAAAP/AHAAAAAAAAAQ4PAAByAQAAp69920o/wD96M+5ob/PsPwAAAD/wBwAAAAAAAAEPDwAAcgEAAHr1o95Df78/rxOrRXrw7D8AAAA/EAgAAAAAAAABEA8AAHIBAABGMbYThWu+P+bzZyKF7ew/AAAAPxAIAAAAAAAAAREPAAByAQAACm3ISMZXvT9tJEBKIObsPwAAAD8QCAAAAAAAAAESDwAAcgEAANKo2n0HRLw/2eS5Azbg7D8AAAA/LwgAAAAAAAABEw8AAHIBAAAybM4e7E67P0SlM71L2uw/AAAAPy8IAAAAAAAAARQPAAByAQAAji/Cv9BZuj/nRWpTbNHsPwAAAD8vCAAAAAAAAAEVDwAAcgEAAE5NTFMiebk/bnZCewfK7D8AAAA/PggAAAAAAAABFg8AAHIBAABGtqkBmm+4PxAXeREowew/AAAAPz4IAAAAAAAAARcPAAByAQAAonmdon56tz8eeClhXrLsPwAAAD9eCAAAAAAAAAEYDwAAcgEAAAA9kUNjhbY/R0k4Hxqi7D8AAAA/XggAAAAAAAABGQ8AAHIBAAC+WhvXtKS1Pzs6igDLlOw/AAAAP14IAAAAAAAAARoPAAByAQAA4NI7XXPYtD9+e/csDIPsPwAAAD9tCAAAAAAAAAEbDwAAcgEAAGal8tWeILQ/jNynfEJ07D8AAAA/bQgAAAAAAAABHA8AAHIBAABO0j9BN32zPwb+0YWOX+w/AAAAP5wIAAAAAAAAAR0PAAByAQAAckpgx/Wwsj8jwDIl+0HsPwAAAD+cCAAAAAAAAAEeDwAAcgEAADBo6lpH0LE/kNKuD/gf7D8AAAA/qwgAAAAAAAABHw8AAHIBAAAis79nz/mwP+J0zItv/+s/AAAAP6sIAAAAAAAAASAPAAByAQAA1rLBWTFMsD/jxs68VuPrPwAAAD+7CAAAAAAAAAEhDwAAcgEAAJT7Lc1y664/AIkvXMPF6z8AAAA/uwgAAAAAAAABIg8AAHIBAAA4RgXMXGetPxpLkPsvqOs/AAAAP9oIAAAAAAAAASMPAAByAQAASOtyvbP3qz8dnZIsF4zrPwAAAD/aCAAAAAAAAAEkDwAAcgEAANj5OXm+2ao/VM9ROglt6z8AAAA/2ggAAAAAAAABJQ8AAHIBAADYYpcnNtCpP6dxb7aATOs/AAAAP/kIAAAAAAAAASYPAAByAQAAMCaLyBrbqD9w47QKXTPrPwAAAD/5CAAAAAAAAAEnDwAAcgEAAJDpfmn/5ac/PFX6Xjka6z8AAAA/+QgAAAAAAAABKA8AAHIBAADEna8ynbOmP+xW4USQAus/AAAAPwkJAAAAAAAAASkPAAByAQAAXKx27qeVpT8xmE5x0fDqPwAAAD8JCQAAAAAAAAEqDwAAcgEAALRvao+MoKQ/kEkaDJjd6j8AAAA/KAkAAAAAAAABKw8AAHIBAADY54oVS9SjP4I6bO1I0Oo/AAAAPygJAAAAAAAAASwPAAByAQAAYLpBjnYcoz/Tioc42cvqPwAAAD8oCQAAAAAAAAEtDwAAcgEAAGz2UdFVtqI/JNuig2nH6j8AAAA/RwkAAAAAAAABLg8AAHIBAABE5475DnmiPz9LAfLuxeo/AAAAP0cJAAAAAAAAAS8PAAByAQAAlG5yVxTqoT+4GinKU83qPwAAAD9HCQAAAAAAAAEwDwAAcgEAAGhfr3/NrKE/TVqvED7T6j8AAAA/ZwkAAAAAAAABMQ8AAHIBAAAUQSnQPzKhP8Yp1+ii2uo/AAAAP2cJAAAAAAAAATIPAAByAQAA8DFm+Pj0oD8kiaBSguPqPwAAAD9nCQAAAAAAAAEzDwAAcgEAAABudjvYjqA/FijwAkzy6j8AAAA/dgkAAAAAAAABNA8AAHIBAACsT/CLShSgP7d2JGiFBes/AAAAP3YJAAAAAAAAATUPAAByAQAAQMwtgy2Fnz88VfpeORrrPwAAAD+WCQAAAAAAAAE2DwAAcgEAAEDMLYMthZ8/IJOZv8w36z8AAAA/lgkAAAAAAAABNw8AAHIBAAC4YtS4eTOfP87we0NVWOs/AAAAP5YJAAAAAAAAATgPAAByAQAA6K2n058Knz9h3v9YWHrrPwAAAD+1CQAAAAAAAAE5DwAAcgEAAOitp9OfCp8/88uDbluc6z8AAAA/tQkAAAAAAAABOg8AAHIBAADorafTnwqfP/N5gT10uOs/AAAAP7UJAAAAAAAAATsPAAByAQAAMPl67sXhnj+8R8IvgtfrPwAAAD/UCQAAAAAAAAE8DwAAcgEAAOitp9OfCp8/1WUebSDy6z8AAAA/1AkAAAAAAAABPQ8AAHIBAADorafTnwqfP9QTHDw5Duw/AAAAP9QJAAAAAAAAAT4PAAByAQAA6K2n058Knz+Q0q4P+B/sPwAAAD/zCQAAAAAAAAE/DwAAcgEAALhi1Lh5M58/neFcLkct7D8AAAA/8wkAAAAAAAABQA8AAHIBAABAzC2DLYWfP8ZgabsbOew/AAAAP/MJAAAAAAAAAUEPAAByAQAAEIFaaAeunz/GYGm7GznsPwAAAD8TCgAAAAAAAAFCDwAAcgEAAMg1h03h1p8/xmBpuxs57D8AAAA/EwoAAAAAAAABQw8AAHIBAACQ6rMyu/+fP8ZgabsbOew/AAAAPxMKAAAAAAAAAUQPAAByAQAAyDWHTeHWnz9b8vEy7SLsPwAAAD8iCgAAAAAAAAFFDwAAcgEAAJDqszK7/58/1BMcPDkO7D8AAAA/IgoAAAAAAAABRg8AAHIBAADINYdN4dafPzPF59b/+us/AAAAP0EKAAAAAAAAAUcPAAByAQAAkOqzMrv/nz9q96bk8dvrPwAAAD9BCgAAAAAAAAFIDwAAcgEAABCBWmgHrp8/vZnEYGm76z8AAAA/QQoAAAAAAAABSQ8AAHIBAABAzC2DLYWfPyqsQEtmmes/AAAAP2EKAAAAAAAAAUoPAAByAQAAQMwtgy2Fnz9GbqHq0nvrPwAAAD9hCgAAAAAAAAFLDwAAcgEAAEDMLYMthZ8/IEGXjuVT6z8AAAA/YQoAAAAAAAABTA8AAHIBAABAzC2DLYWfP3DjtApdM+s/AAAAP3AKAAAAAAAAAU0PAAByAQAAQMwtgy2Fnz8vRkxA6gzrPwAAAD9wCgAAAAAAAAFODwAAcgEAAEDMLYMthZ8/uMgmmWzp6j8AAAA/kAoAAAAAAAABTw8AAHIBAACsT/CLShSgP+765aZeyuo/AAAAP5AKAAAAAAAAAVAPAAByAQAA1F6zY5FRoD+f/MyMtbLqPwAAAD+QCgAAAAAAAAFRDwAAcgEAAABudjvYjqA/NI5VBIec6j8AAAA/rwoAAAAAAAABUg8AAHIBAADwMWb4+PSgP3nPwjDIiuo/AAAAP68KAAAAAAAAAVMPAAByAQAAuOaS3dIdoT+ioNHug3rqPwAAAD+vCgAAAAAAAAFUDwAAcgEAAKCqgprzg6E/lZEj0DRt6j8AAAA/zgoAAAAAAAABVQ8AAHIBAACUbnJXFOqhPwFSnYlKZ+o/AAAAP84KAAAAAAAAAVYPAAByAQAAHNjLIcg7oj83MlpmVWTqPwAAAD/OCgAAAAAAAAFXDwAAcgEAAGz2UdFVtqI/HML7989l6j8AAAA/3goAAAAAAAABWA8AAHIBAACEyQRmvVmjPwFSnYlKZ+o/AAAAP94KAAAAAAAAAVkPAAByAQAAwKt60ms6pD+VkSPQNG3qPwAAAD/9CgAAAAAAAAFaDwAAcgEAADCdsxZhWKU/DmFLqJl06j8AAAA//QoAAAAAAAABWw8AAHIBAAAg+EUlCsimP9eAjsuOd+o/AAAAPw0LAAAAAAAAAVwPAAByAQAArLwx/maJqD/z8Ow5FHbqPwAAAD8NCwAAAAAAAAFdDwAAcgEAAIzbs8kwX6o/Q0EIhaRx6j8AAAA/HAsAAAAAAAABXg8AAHIBAABI63K9s/erP8px4Kw/auo/AAAAPxwLAAAAAAAAAV8PAAByAQAASOtyvbP3qz/KceCsP2rqPwAAAD87CwAAAAAAAAFgDwAAcgEAAEjrcr2z96s/ynHgrD9q6j8AAAA/OwsAAAAAAAABYQ8AAHIBAABI63K9s/erP8px4Kw/auo/AAAAPzsLAAAAAAAACw==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321|36.186|15.39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31574|recordLength=331580|start=0|end=331574|audioFormat={00001610-0000-0010-8000-00AA00389B71}|audioRate=44100|muted=false|volume=0.8|fadeIn=0|fadeOut=0|videoFormat={34363248-0000-0010-8000-00AA00389B71}|videoRate=15|videoWidth=256|videoHeight=25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A4AAAARAAAABwMAAAAAAQAAABAAAAAECUlua0F0b21WMQIAAAAJBAAAAAkFAAAACQYAAAAJBwAAAAkIAAAACQkAAAAJCgAAAAkLAAAACQwAAAAJDQAAAAkOAAAACQ8AAAAJEAAAAAkRAAAADQIFBAAAAAtQZW5TdHJva2VWMQQAAAAKQXR0cmlidXRlcwVUcmFjZQlTdGFydFRpbWUEVHlwZQQEAAQPUGVuQXR0cmlidXRlc1YxAgAAAApJbmtUcmFjZVYxAgAAABAMQWN0aW9uVHlwZVYxAgAAAAIAAAAJEgAAAAkTAAAAnKUBAAAAAAAF7P///wxBY3Rpb25UeXBlVjEBAAAAB3ZhbHVlX18ACAIAAAAAAAAAAQUAAAAEAAAACRUAAAAJFgAAAG+2AQAAAAAAAen////s////AAAAAAEGAAAABAAAAAkYAAAACRkAAABx3AEAAAAAAAHm////7P///wAAAAABBwAAAAQAAAAJGwAAAAkcAAAAPg8CAAAAAAAB4////+z///8AAAAAAQgAAAAEAAAACR4AAAAJHwAAAPk2AgAAAAAAAeD////s////AAAAAAEJAAAABAAAAAkhAAAACSIAAABYZwIAAAAAAAHd////7P///wAAAAABCgAAAAQAAAAJJAAAAAklAAAAHmsCAAAAAAAB2v///+z///8AAAAAAQsAAAAEAAAACScAAAAJKAAAAD7dAgAAAAAAAdf////s////AAAAAAEMAAAABAAAAAkqAAAACSsAAABjLQMAAAAAAAHU////7P///wAAAAABDQAAAAQAAAAJLQAAAAkuAAAAHXcDAAAAAAAB0f///+z///8AAAAAAQ4AAAAEAAAACTAAAAAJMQAAAEyUAwAAAAAAAc7////s////AAAAAAEPAAAABAAAAAkzAAAACTQAAADNvgMAAAAAAAHL////7P///wAAAAABEAAAAAQAAAAJNgAAAAk3AAAAdzQEAAAAAAAByP///+z///8AAAAAAREAAAAEAAAACTkAAAAJOgAAABqqBAAAAAAAAcX////s////AAAAAAUSAAAAD1BlbkF0dHJpYnV0ZXNWMQoAAAAHX2NvbG9yQQdfY29sb3JSB19jb2xvckcHX2NvbG9yQgpGaXRUb0N1cnZlBkhlaWdodA5JZ25vcmVQcmVzc3VyZQ1Jc0hpZ2hsaWdodGVyBVNoYXBlBVdpZHRoAAAAAAAAAAAEAAICAgIBBgEBDEJydXNoU2hhcGVWMQIAAAAGAgAAAP//AAAAAAAAAAAACEAAAAXE////DEJydXNoU2hhcGVWMQEAAAAHdmFsdWVfXwAIAgAAAAEAAAAAAAAAAAAIQAUTAAAACklua1RyYWNlVjEDAAAADUxpc3RgMStfaXRlbXMMTGlzdGAxK19zaXplD0xpc3RgMStfdmVyc2lvbgQAABhTaGFyZWQuSW5raW5nLklua1BvaW50W10CAAAACAgCAAAACT0AAABaAAAAWgAAAAEVAAAAEgAAAP//AAAAAAAAAAAACEAAAAHC////xP///wEAAAAAAAAAAAAIQAEWAAAAEwAAAAk/AAAAowAAAKMAAAABGAAAABIAAAD//wAAAAAAAAAAAAhAAAABwP///8T///8BAAAAAAAAAAAACEABGQAAABMAAAAJQQAAAB0AAAAdAAAAARsAAAASAAAA//8AAAAAAAAAAAAIQAAAAb7////E////AQAAAAAAAAAAAAhAARwAAAATAAAACUMAAAA0AAAANAAAAAEeAAAAEgAAAP//AAAAAAAAAAAACEAAAAG8////xP///wEAAAAAAAAAAAAIQAEfAAAAEwAAAAlFAAAAFAAAABQAAAABIQAAABIAAAD//wAAAAAAAAAAAAhAAAABuv///8T///8BAAAAAAAAAAAACEABIgAAABMAAAAJRwAAAAoAAAAKAAAAASQAAAASAAAA//8AAAAAAAAAAAAIQAAAAbj////E////AQAAAAAAAAAAAAhAASUAAAATAAAACUkAAAAbAAAAGwAAAAEnAAAAEgAAAP//AAAAAAAAAAAACEAAAAG2////xP///wEAAAAAAAAAAAAIQAEoAAAAEwAAAAlLAAAAaAAAAGgAAAABKgAAABIAAAD//wAAAAAAAAAAAAhAAAABtP///8T///8BAAAAAAAAAAAACEABKwAAABMAAAAJTQAAAHEAAABxAAAAAS0AAAASAAAA//8AAAAAAAAAAAAIQAAAAbL////E////AQAAAAAAAAAAAAhAAS4AAAATAAAACU8AAABsAAAAbAAAAAEwAAAAEgAAAP//AAAAAAAAAAAACEAAAAGw////xP///wEAAAAAAAAAAAAIQAExAAAAEwAAAAlRAAAAswAAALMAAAABMwAAABIAAAD//wAAAAAAAAAAAAhAAAABrv///8T///8BAAAAAAAAAAAACEABNAAAABMAAAAJUwAAAGMAAABjAAAAATYAAAASAAAA//8AAAAAAAAAAAAIQAAAAaz////E////AQAAAAAAAAAAAAhAATcAAAATAAAACVUAAACDAAAAgwAAAAE5AAAAEgAAAP//AAAAAAAAAAAACEAAAAGq////xP///wEAAAAAAAAAAAAIQAE6AAAAEwAAAAlXAAAAkQAAAJEAAAAHPQAAAAABAAAAgAAAAAQKSW5rUG9pbnRWMQIAAAAJWAAAAAlZAAAACVoAAAAJWwAAAAlcAAAACV0AAAAJXgAAAAlfAAAACWAAAAAJYQAAAAliAAAACWMAAAAJZAAAAAllAAAACWYAAAAJZwAAAAloAAAACWkAAAAJagAAAAlrAAAACWwAAAAJbQAAAAluAAAACW8AAAAJcAAAAAlxAAAACXIAAAAJcwAAAAl0AAAACXUAAAAJdgAAAAl3AAAACXgAAAAJeQAAAAl6AAAACXsAAAAJfAAAAAl9AAAACX4AAAAJfwAAAAmAAAAACYEAAAAJggAAAAmDAAAACYQAAAAJhQAAAAmGAAAACYcAAAAJiAAAAAmJAAAACYoAAAAJiwAAAAmMAAAACY0AAAAJjgAAAAmPAAAACZAAAAAJkQAAAAmSAAAACZMAAAAJlAAAAAmVAAAACZYAAAAJlwAAAAmYAAAACZkAAAAJmgAAAAmbAAAACZwAAAAJnQAAAAmeAAAACZ8AAAAJoAAAAAmhAAAACaIAAAAJowAAAAmkAAAACaUAAAAJpgAAAAmnAAAACagAAAAJqQAAAAmqAAAACasAAAAJrAAAAAmtAAAACa4AAAAJrwAAAAmwAAAACbEAAAANJgc/AAAAAAEAAAAAAQAABApJbmtQb2ludFYxAgAAAAmyAAAACbMAAAAJtAAAAAm1AAAACbYAAAAJtwAAAAm4AAAACbkAAAAJugAAAAm7AAAACbwAAAAJvQAAAAm+AAAACb8AAAAJwAAAAAnBAAAACcIAAAAJwwAAAAnEAAAACcUAAAAJxgAAAAnHAAAACcgAAAAJyQAAAAnKAAAACcsAAAAJzAAAAAnNAAAACc4AAAAJzwAAAAnQAAAACdEAAAAJ0gAAAAnTAAAACdQAAAAJ1QAAAAnWAAAACdcAAAAJ2AAAAAnZAAAACdoAAAAJ2wAAAAncAAAACd0AAAAJ3gAAAAnfAAAACeAAAAAJ4QAAAAniAAAACeMAAAAJ5AAAAAnlAAAACeYAAAAJ5wAAAAnoAAAACekAAAAJ6gAAAAnrAAAACewAAAAJ7QAAAAnuAAAACe8AAAAJ8AAAAAnxAAAACfIAAAAJ8wAAAAn0AAAACfUAAAAJ9gAAAAn3AAAACfgAAAAJ+QAAAAn6AAAACfsAAAAJ/AAAAAn9AAAACf4AAAAJ/wAAAAkAAQAACQEBAAAJAgEAAAkDAQAACQQBAAAJBQEAAAkGAQAACQcBAAAJCAEAAAkJAQAACQoBAAAJCwEAAAkMAQAACQ0BAAAJDgEAAAkPAQAACRABAAAJEQEAAAkSAQAACRMBAAAJFAEAAAkVAQAACRYBAAAJFwEAAAkYAQAACRkBAAAJGgEAAAkbAQAACRwBAAAJHQEAAAkeAQAACR8BAAAJIAEAAAkhAQAACSIBAAAJIwEAAAkkAQAACSUBAAAJJgEAAAknAQAACSgBAAAJKQEAAAkqAQAACSsBAAAJLAEAAAktAQAACS4BAAAJLwEAAAkwAQAACTEBAAAJMgEAAAkzAQAACTQBAAAJNQEAAAk2AQAACTcBAAAJOAEAAAk5AQAACToBAAAJOwEAAAk8AQAACT0BAAAJPgEAAAk/AQAACUABAAAJQQEAAAlCAQAACUMBAAAJRAEAAAlFAQAACUYBAAAJRwEAAAlIAQAACUkBAAAJSgEAAAlLAQAACUwBAAAJTQEAAAlOAQAACU8BAAAJUAEAAAlRAQAACVIBAAAJUwEAAAlUAQAADV0HQQAAAAABAAAAIAAAAAQKSW5rUG9pbnRWMQIAAAAJVQEAAAlWAQAACVcBAAAJWAEAAAlZAQAACVoBAAAJWwEAAAlcAQAACV0BAAAJXgEAAAlfAQAACWABAAAJYQEAAAliAQAACWMBAAAJZAEAAAllAQAACWYBAAAJZwEAAAloAQAACWkBAAAJagEAAAlrAQAACWwBAAAJbQEAAAluAQAACW8BAAAJcAEAAAlxAQAADQMHQwAAAAABAAAAQAAAAAQKSW5rUG9pbnRWMQIAAAAJcgEAAAlzAQAACXQBAAAJdQEAAAl2AQAACXcBAAAJeAEAAAl5AQAACXoBAAAJewEAAAl8AQAACX0BAAAJfgEAAAl/AQAACYABAAAJgQEAAAmCAQAACYMBAAAJhAEAAAmFAQAACYYBAAAJhwEAAAmIAQAACYkBAAAJigEAAAmLAQAACYwBAAAJjQEAAAmOAQAACY8BAAAJkAEAAAmRAQAACZIBAAAJkwEAAAmUAQAACZUBAAAJlgEAAAmXAQAACZgBAAAJmQEAAAmaAQAACZsBAAAJnAEAAAmdAQAACZ4BAAAJnwEAAAmgAQAACaEBAAAJogEAAAmjAQAACaQBAAAJpQEAAA0MB0UAAAAAAQAAACAAAAAECklua1BvaW50VjECAAAACaYBAAAJpwEAAAmoAQAACakBAAAJqgEAAAmrAQAACawBAAAJrQEAAAmuAQAACa8BAAAJsAEAAAmxAQAACbIBAAAJswEAAAm0AQAACbUBAAAJtgEAAAm3AQAACbgBAAAJuQEAAA0MB0cAAAAAAQAAABAAAAAECklua1BvaW50VjECAAAACboBAAAJuwEAAAm8AQAACb0BAAAJvgEAAAm/AQAACcABAAAJwQEAAAnCAQAACcMBAAANBgdJAAAAAAEAAAAgAAAABApJbmtQb2ludFYxAgAAAAnEAQAACcUBAAAJxgEAAAnHAQAACcgBAAAJyQEAAAnKAQAACcsBAAAJzAEAAAnNAQAACc4BAAAJzwEAAAnQAQAACdEBAAAJ0gEAAAnTAQAACdQBAAAJ1QEAAAnWAQAACdcBAAAJ2AEAAAnZAQAACdoBAAAJ2wEAAAncAQAACd0BAAAJ3gEAAA0FB0sAAAAAAQAAAIAAAAAECklua1BvaW50VjECAAAACd8BAAAJ4AEAAAnhAQAACeIBAAAJ4wEAAAnkAQAACeUBAAAJ5gEAAAnnAQAACegBAAAJ6QEAAAnqAQAACesBAAAJ7AEAAAntAQAACe4BAAAJ7wEAAAnwAQAACfEBAAAJ8gEAAAnzAQAACfQBAAAJ9QEAAAn2AQAACfcBAAAJ+AEAAAn5AQAACfoBAAAJ+wEAAAn8AQAACf0BAAAJ/gEAAAn/AQAACQACAAAJAQIAAAkCAgAACQMCAAAJBAIAAAkFAgAACQYCAAAJBwIAAAkIAgAACQkCAAAJCgIAAAkLAgAACQwCAAAJDQIAAAkOAgAACQ8CAAAJEAIAAAkRAgAACRICAAAJEwIAAAkUAgAACRUCAAAJFgIAAAkXAgAACRgCAAAJGQIAAAkaAgAACRsCAAAJHAIAAAkdAgAACR4CAAAJHwIAAAkgAgAACSECAAAJIgIAAAkjAgAACSQCAAAJJQIAAAkmAgAACScCAAAJKAIAAAkpAgAACSoCAAAJKwIAAAksAgAACS0CAAAJLgIAAAkvAgAACTACAAAJMQIAAAkyAgAACTMCAAAJNAIAAAk1AgAACTYCAAAJNwIAAAk4AgAACTkCAAAJOgIAAAk7AgAACTwCAAAJPQIAAAk+AgAACT8CAAAJQAIAAAlBAgAACUICAAAJQwIAAAlEAgAACUUCAAAJRgIAAA0YB00AAAAAAQAAAIAAAAAECklua1BvaW50VjECAAAACUcCAAAJSAIAAAlJAgAACUoCAAAJSwIAAAlMAgAACU0CAAAJTgIAAAlPAgAACVACAAAJUQIAAAlSAgAACVMCAAAJVAIAAAlVAgAACVYCAAAJVwIAAAlYAgAACVkCAAAJWgIAAAlbAgAACVwCAAAJXQIAAAleAgAACV8CAAAJYAIAAAlhAgAACWICAAAJYwIAAAlkAgAACWUCAAAJZgIAAAlnAgAACWgCAAAJaQIAAAlqAgAACWsCAAAJbAIAAAltAgAACW4CAAAJbwIAAAlwAgAACXECAAAJcgIAAAlzAgAACXQCAAAJdQIAAAl2AgAACXcCAAAJeAIAAAl5AgAACXoCAAAJewIAAAl8AgAACX0CAAAJfgIAAAl/AgAACYACAAAJgQIAAAmCAgAACYMCAAAJhAIAAAmFAgAACYYCAAAJhwIAAAmIAgAACYkCAAAJigIAAAmLAgAACYwCAAAJjQIAAAmOAgAACY8CAAAJkAIAAAmRAgAACZICAAAJkwIAAAmUAgAACZUCAAAJlgIAAAmXAgAACZgCAAAJmQIAAAmaAgAACZsCAAAJnAIAAAmdAgAACZ4CAAAJnwIAAAmgAgAACaECAAAJogIAAAmjAgAACaQCAAAJpQIAAAmmAgAACacCAAAJqAIAAAmpAgAACaoCAAAJqwIAAAmsAgAACa0CAAAJrgIAAAmvAgAACbACAAAJsQIAAAmyAgAACbMCAAAJtAIAAAm1AgAACbYCAAAJtwIAAA0PB08AAAAAAQAAAIAAAAAECklua1BvaW50VjECAAAACbgCAAAJuQIAAAm6AgAACbsCAAAJvAIAAAm9AgAACb4CAAAJvwIAAAnAAgAACcECAAAJwgIAAAnDAgAACcQCAAAJxQIAAAnGAgAACccCAAAJyAIAAAnJAgAACcoCAAAJywIAAAnMAgAACc0CAAAJzgIAAAnPAgAACdACAAAJ0QIAAAnSAgAACdMCAAAJ1AIAAAnVAgAACdYCAAAJ1wIAAAnYAgAACdkCAAAJ2gIAAAnbAgAACdwCAAAJ3QIAAAneAgAACd8CAAAJ4AIAAAnhAgAACeICAAAJ4wIAAAnkAgAACeUCAAAJ5gIAAAnnAgAACegCAAAJ6QIAAAnqAgAACesCAAAJ7AIAAAntAgAACe4CAAAJ7wIAAAnwAgAACfECAAAJ8gIAAAnzAgAACfQCAAAJ9QIAAAn2AgAACfcCAAAJ+AIAAAn5AgAACfoCAAAJ+wIAAAn8AgAACf0CAAAJ/gIAAAn/AgAACQADAAAJAQMAAAkCAwAACQMDAAAJBAMAAAkFAwAACQYDAAAJBwMAAAkIAwAACQkDAAAJCgMAAAkLAwAACQwDAAAJDQMAAAkOAwAACQ8DAAAJEAMAAAkRAwAACRIDAAAJEwMAAAkUAwAACRUDAAAJFgMAAAkXAwAACRgDAAAJGQMAAAkaAwAACRsDAAAJHAMAAAkdAwAACR4DAAAJHwMAAAkgAwAACSEDAAAJIgMAAAkjAwAADRQHUQAAAAABAAAAAAEAAAQKSW5rUG9pbnRWMQIAAAAJJAMAAAklAwAACSYDAAAJJwMAAAkoAwAACSkDAAAJKgMAAAkrAwAACSwDAAAJLQMAAAkuAwAACS8DAAAJMAMAAAkxAwAACTIDAAAJMwMAAAk0AwAACTUDAAAJNgMAAAk3AwAACTgDAAAJOQMAAAk6AwAACTsDAAAJPAMAAAk9AwAACT4DAAAJPwMAAAlAAwAACUEDAAAJQgMAAAlDAwAACUQDAAAJRQMAAAlGAwAACUcDAAAJSAMAAAlJAwAACUoDAAAJSwMAAAlMAwAACU0DAAAJTgMAAAlPAwAACVADAAAJUQMAAAlSAwAACVMDAAAJVAMAAAlVAwAACVYDAAAJVwMAAAlYAwAACVkDAAAJWgMAAAlbAwAACVwDAAAJXQMAAAleAwAACV8DAAAJYAMAAAlhAwAACWIDAAAJYwMAAAlkAwAACWUDAAAJZgMAAAlnAwAACWgDAAAJaQMAAAlqAwAACWsDAAAJbAMAAAltAwAACW4DAAAJbwMAAAlwAwAACXEDAAAJcgMAAAlzAwAACXQDAAAJdQMAAAl2AwAACXcDAAAJeAMAAAl5AwAACXoDAAAJewMAAAl8AwAACX0DAAAJfgMAAAl/AwAACYADAAAJgQMAAAmCAwAACYMDAAAJhAMAAAmFAwAACYYDAAAJhwMAAAmIAwAACYkDAAAJigMAAAmLAwAACYwDAAAJjQMAAAmOAwAACY8DAAAJkAMAAAmRAwAACZIDAAAJkwMAAAmUAwAACZUDAAAJlgMAAAmXAwAACZgDAAAJmQMAAAmaAwAACZsDAAAJnAMAAAmdAwAACZ4DAAAJnwMAAAmgAwAACaEDAAAJogMAAAmjAwAACaQDAAAJpQMAAAmmAwAACacDAAAJqAMAAAmpAwAACaoDAAAJqwMAAAmsAwAACa0DAAAJrgMAAAmvAwAACbADAAAJsQMAAAmyAwAACbMDAAAJtAMAAAm1AwAACbYDAAAJtwMAAAm4AwAACbkDAAAJugMAAAm7AwAACbwDAAAJvQMAAAm+AwAACb8DAAAJwAMAAAnBAwAACcIDAAAJwwMAAAnEAwAACcUDAAAJxgMAAAnHAwAACcgDAAAJyQMAAAnKAwAACcsDAAAJzAMAAAnNAwAACc4DAAAJzwMAAAnQAwAACdEDAAAJ0gMAAAnTAwAACdQDAAAJ1QMAAAnWAwAADU0HUwAAAAABAAAAgAAAAAQKSW5rUG9pbnRWMQIAAAAJ1wMAAAnYAwAACdkDAAAJ2gMAAAnbAwAACdwDAAAJ3QMAAAneAwAACd8DAAAJ4AMAAAnhAwAACeIDAAAJ4wMAAAnkAwAACeUDAAAJ5gMAAAnnAwAACegDAAAJ6QMAAAnqAwAACesDAAAJ7AMAAAntAwAACe4DAAAJ7wMAAAnwAwAACfEDAAAJ8gMAAAnzAwAACfQDAAAJ9QMAAAn2AwAACfcDAAAJ+AMAAAn5AwAACfoDAAAJ+wMAAAn8AwAACf0DAAAJ/gMAAAn/AwAACQAEAAAJAQQAAAkCBAAACQMEAAAJBAQAAAkFBAAACQYEAAAJBwQAAAkIBAAACQkEAAAJCgQAAAkLBAAACQwEAAAJDQQAAAkOBAAACQ8EAAAJEAQAAAkRBAAACRIEAAAJEwQAAAkUBAAACRUEAAAJFgQAAAkXBAAACRgEAAAJGQQAAAkaBAAACRsEAAAJHAQAAAkdBAAACR4EAAAJHwQAAAkgBAAACSEEAAAJIgQAAAkjBAAACSQEAAAJJQQAAAkmBAAACScEAAAJKAQAAAkpBAAACSoEAAAJKwQAAAksBAAACS0EAAAJLgQAAAkvBAAACTAEAAAJMQQAAAkyBAAACTMEAAAJNAQAAAk1BAAACTYEAAAJNwQAAAk4BAAACTkEAAANHQdVAAAAAAEAAAAAAQAABApJbmtQb2ludFYxAgAAAAk6BAAACTsEAAAJPAQAAAk9BAAACT4EAAAJPwQAAAlABAAACUEEAAAJQgQAAAlDBAAACUQEAAAJRQQAAAlGBAAACUcEAAAJSAQAAAlJBAAACUoEAAAJSwQAAAlMBAAACU0EAAAJTgQAAAlPBAAACVAEAAAJUQQAAAlSBAAACVMEAAAJVAQAAAlVBAAACVYEAAAJVwQAAAlYBAAACVkEAAAJWgQAAAlbBAAACVwEAAAJXQQAAAleBAAACV8EAAAJYAQAAAlhBAAACWIEAAAJYwQAAAlkBAAACWUEAAAJZgQAAAlnBAAACWgEAAAJaQQAAAlqBAAACWsEAAAJbAQAAAltBAAACW4EAAAJbwQAAAlwBAAACXEEAAAJcgQAAAlzBAAACXQEAAAJdQQAAAl2BAAACXcEAAAJeAQAAAl5BAAACXoEAAAJewQAAAl8BAAACX0EAAAJfgQAAAl/BAAACYAEAAAJgQQAAAmCBAAACYMEAAAJhAQAAAmFBAAACYYEAAAJhwQAAAmIBAAACYkEAAAJigQAAAmLBAAACYwEAAAJjQQAAAmOBAAACY8EAAAJkAQAAAmRBAAACZIEAAAJkwQAAAmUBAAACZUEAAAJlgQAAAmXBAAACZgEAAAJmQQAAAmaBAAACZsEAAAJnAQAAAmdBAAACZ4EAAAJnwQAAAmgBAAACaEEAAAJogQAAAmjBAAACaQEAAAJpQQAAAmmBAAACacEAAAJqAQAAAmpBAAACaoEAAAJqwQAAAmsBAAACa0EAAAJrgQAAAmvBAAACbAEAAAJsQQAAAmyBAAACbMEAAAJtAQAAAm1BAAACbYEAAAJtwQAAAm4BAAACbkEAAAJugQAAAm7BAAACbwEAAANfQdXAAAAAAEAAAAAAQAABApJbmtQb2ludFYxAgAAAAm9BAAACb4EAAAJvwQAAAnABAAACcEEAAAJwgQAAAnDBAAACcQEAAAJxQQAAAnGBAAACccEAAAJyAQAAAnJBAAACcoEAAAJywQAAAnMBAAACc0EAAAJzgQAAAnPBAAACdAEAAAJ0QQAAAnSBAAACdMEAAAJ1AQAAAnVBAAACdYEAAAJ1wQAAAnYBAAACdkEAAAJ2gQAAAnbBAAACdwEAAAJ3QQAAAneBAAACd8EAAAJ4AQAAAnhBAAACeIEAAAJ4wQAAAnkBAAACeUEAAAJ5gQAAAnnBAAACegEAAAJ6QQAAAnqBAAACesEAAAJ7AQAAAntBAAACe4EAAAJ7wQAAAnwBAAACfEEAAAJ8gQAAAnzBAAACfQEAAAJ9QQAAAn2BAAACfcEAAAJ+AQAAAn5BAAACfoEAAAJ+wQAAAn8BAAACf0EAAAJ/gQAAAn/BAAACQAFAAAJAQUAAAkCBQAACQMFAAAJBAUAAAkFBQAACQYFAAAJBwUAAAkIBQAACQkFAAAJCgUAAAkLBQAACQwFAAAJDQUAAAkOBQAACQ8FAAAJEAUAAAkRBQAACRIFAAAJEwUAAAkUBQAACRUFAAAJFgUAAAkXBQAACRgFAAAJGQUAAAkaBQAACRsFAAAJHAUAAAkdBQAACR4FAAAJHwUAAAkgBQAACSEFAAAJIgUAAAkjBQAACSQFAAAJJQUAAAkmBQAACScFAAAJKAUAAAkpBQAACSoFAAAJKwUAAAksBQAACS0FAAAJLgUAAAkvBQAACTAFAAAJMQUAAAkyBQAACTMFAAAJNAUAAAk1BQAACTYFAAAJNwUAAAk4BQAACTkFAAAJOgUAAAk7BQAACTwFAAAJPQUAAAk+BQAACT8FAAAJQAUAAAlBBQAACUIFAAAJQwUAAAlEBQAACUUFAAAJRgUAAAlHBQAACUgFAAAJSQUAAAlKBQAACUsFAAAJTAUAAAlNBQAADW8FWAAAAApJbmtQb2ludFYxBAAAAAFYAVkOUHJlc3N1cmVGYWN0b3IJVGltZVN0YW1wAAAAAAYGCxACAAAAHPjMvjJX5D+A6IuRmkKMPwAAAD8AAAAAAAAAAAFZAAAAWAAAABz4zL4yV+Q/gOiLkZpCjD8AAAA/EAAAAAAAAAABWgAAAFgAAADoYMlJQS7kP6D6pR5GhY0/AAAAPxAAAAAAAAAAAVsAAABYAAAAJhtgH4AN5D8gnUBGT/eQPwAAAD8gAAAAAAAAAAFcAAAAWAAAACA+mi7V5+M/sCoU8E/pkT8AAAA/IAAAAAAAAAABXQAAAFgAAABIGxLCcMXjP6DKASf8HZQ/AAAAPz8AAAAAAAAAAV4AAABYAAAAnrLH2VKm4z9gYWKXUrGVPwAAAD9PAAAAAAAAAAFfAAAAWAAAAMSPP23ug+M/IAFQzv7llz8AAAA/TwAAAAAAAAABYAAAAFgAAABevlFLumnjP2Ac9yEAypk/AAAAP08AAAAAAAAAAWEAAABYAAAAZj7+c7ZX4z+gN551Aa6bPwAAAD9eAAAAAAAAAAFiAAAAWAAAAJx46CD5SOM/YNeLrK3inT8AAAA/XgAAAAAAAAABYwAAAFgAAACk+JRJ9TbjP2BSHWIDn6E/AAAAP30AAAAAAAAAAWQAAABYAAAA8A+eONsp4z9QBCUmWxalPwAAAD99AAAAAAAAAAFlAAAAWAAAADwnpyfBHOM/+Gr8sQfEpz8AAAA/fQAAAAAAAAABZgAAAFgAAAByYZHUAw7jPwhNjVoJIao/AAAAP50AAAAAAAAAAWcAAABYAAAAkr5cP6P94j/AvPGsC3CtPwAAAD+dAAAAAAAAAAFoAAAAWAAAAIJh6iX86eI/OBar/4ZfsD8AAAA/nQAAAAAAAAABaQAAAFgAAACM4ZZO+NfiPxhO3SgIB7I/AAAAP7wAAAAAAAAAAWoAAABYAAAAlGFDd/TF4j9EYPe1s0mzPwAAAD+8AAAAAAAAAAFrAAAAWAAAAOJ4TGbauOI/VNE/ijR4tD8AAAA/vAAAAAAAAAABbAAAAFgAAAAWszYTHariPzShtqWKkrU/AAAAP8wAAAAAAAAAAW0AAABYAAAA3JuGdS+T4j+wjbiWYHC2PwAAAD/MAAAAAAAAAAFuAAAAWAAAABDWcCJyhOI/tGa8eAwsuD8AAAA/6wAAAAAAAAABbwAAAFgAAAC4YfUZ5X3iP3D9HOliv7k/AAAAP+sAAAAAAAAAAXAAAABYAAAAXO15EVh34j9INU8S5Ga7PwAAAD/rAAAAAAAAAAFxAAAAWAAAADAzPI0RdOI/vIkMEeXRvD8AAAA/+gAAAAAAAAABcgAAAFgAAADsm9/GJ2/iP0x/m8gQUb4/AAAAP/oAAAAAAAAAAXMAAABYAAAA1r7AhIRt4j8MFvw4Z+S/PwAAAD8aAQAAAAAAAAF0AAAAWAAAANa+wISEbeI/PrXcG7SnwD8AAAA/GgEAAAAAAAABdQAAAFgAAADsm9/GJ2/iP6JML83JKsE/AAAAPykBAAAAAAAAAXYAAABYAAAAGFYdS25y4j9IJiXwNNbBPwAAAD8pAQAAAAAAAAF3AAAAWAAAAFzteRFYd+I/gNCDb7WLwj8AAAA/OQEAAAAAAAABeAAAAFgAAAAQ1nAicoTiP7p64u41QcM/AAAAPzkBAAAAAAAAAXkAAABYAAAA3JuGdS+T4j9AswZZdtjDPwAAAD9YAQAAAAAAAAF6AAAAWAAAAOr4+I7WpuI/UnBxpmHAxD8AAAA/WAEAAAAAAAABewAAAFgAAAB+hCQ1UcTiP2Qt3PNMqMU/AAAAP1gBAAAAAAAAAXwAAABYAAAAFBBQ28vh4j8IB9IWuFPGPwAAAD93AQAAAAAAAAF9AAAAWAAAAHrhPf3/++I/HBBf3Q31xj8AAAA/dwEAAAAAAAABfgAAAFgAAAAQbWmjehnjP2AG4NX4Y8c/AAAAP3cBAAAAAAAAAX8AAABYAAAA6I/xD9874z8QLPhxzsjHPwAAAD+HAQAAAAAAAAGAAAAAWAAAAH4bHbZZWeM/kGQc3A5gyD8AAAA/hwEAAAAAAAABgQAAAFgAAADOD+yV6nHjP2QrBjEP2cg/AAAAP6YBAAAAAAAAAYIAAABYAAAAIAS7dXuK4z/IwljiJFzJPwAAAD+mAQAAAAAAAAGDAAAAWAAAAHD4iVUMo+M/LKbNDKWYyT8AAAA/vwEAAAAAAAABhAAAAFgAAADYyXd3QL3jP1D7fExl88k/AAAAP78BAAAAAAAAAYUAAABYAAAAbFWjHbva4z+03vF25S/KPwAAAD/PAQAAAAAAAAGGAAAAWAAAAC6bDEh8++M/qEathBC9yj8AAAA/zwEAAAAAAAABhwAAAFgAAADy4HVyPRzkPzDL82e7Dcs/AAAAP+4BAAAAAAAAAYgAAABYAAAAsibfnP485D/Em1zE0BfLPwAAAD/uAQAAAAAAAAGJAAAAWAAAAOw9jzrsU+Q/MMvzZ7sNyz8AAAA//QEAAAAAAAABigAAAFgAAAASeCCWNmnkPxAqIq+Q+co/AAAAP/0BAAAAAAAAAYsAAABYAAAAHtWSr9185D9cuOeZUNvKPwAAAD/9AQAAAAAAAAGMAAAAWAAAAEQPJAsokuQ/1DOhtqWKyj8AAAA/HQIAAAAAAAABjQAAAFgAAACUA/PquKrkP5Q9IL66G8o/AAAAPx0CAAAAAAAAAY4AAABYAAAAQmw909bJ5D8EudnaD8vJPwAAAD8sAgAAAAAAAAGPAAAAWAAAANb3aHlR5+Q/yMJY4iRcyT8AAAA/LAIAAAAAAAABkAAAAFgAAABqg5QfzATlP9RandT5zsg/AAAAPzwCAAAAAAAAAZEAAABYAAAA/g7AxUYi5T8kNYU4JGrIPwAAAD88AgAAAAAAAAGSAAAAWAAAAJaa62vBP+U/ECz4cc7Ixz8AAAA/WwIAAAAAAAABkwAAAFgAAADkjrpLUljlP/wia6t4J8c/AAAAP1sCAAAAAAAAAZQAAABYAAAA3A4OI1Zq5T+Uixj6YqTGPwAAAD9bAgAAAAAAAAGVAAAAWAAAAJD3BDRwd+U/YOG5euLuxT8AAAA/egIAAAAAAAABlgAAAFgAAABavRqHLYblPyiDfXTM8sQ/AAAAP3oCAAAAAAAAAZcAAABYAAAA4uvTEwGQ5T+C9anKywDEPwAAAD96AgAAAAAAAAGYAAAAWAAAAMKOCKlhoOU/yhIn4Qq0wj8AAAA/mgIAAAAAAAABmQAAAFgAAACkMT0+wrDlP+qO0j4fU8E/AAAAP5oCAAAAAAAAAZoAAABYAAAAFIPXiPK45T9s7vLGsy7APwAAAD+aAgAAAAAAAAGbAAAAWAAAAEA9FQ05vOU/HEaFHRHKvj8AAAA/qQIAAAAAAAABnAAAAFgAAABAPRUNObzlP0wOU/SPIr0/AAAAP6kCAAAAAAAAAZ0AAABYAAAA/KW4Rk+35T8A86ugjj67PwAAAD/JAgAAAAAAAAGeAAAAWAAAAHZ3/7l7reU/6BAb+IzhuD8AAAA/yQIAAAAAAAABnwAAAFgAAACuselmvp7lPyBxLcHgrLY/AAAAP9gCAAAAAAAAAaAAAABYAAAA+sjyVaSR5T8Mj5wY30+0PwAAAD/YAgAAAAAAAAGhAAAAWAAAAABJn36gf+U/pNIjDLNXsj8AAAA/6AIAAAAAAAABogAAAFgAAADcDg4jVmrlP9AyNtUGI7A/AAAAP+gCAAAAAAAAAaMAAABYAAAA5I66S1JY5T+YqtcfYC2sPwAAAD/3AgAAAAAAAAGkAAAAWAAAAMBUKfAHQ+U/uChZQLKbpz8AAAA/9wIAAAAAAAABpQAAAFgAAABwYFoQdyrlP1grIUSvWqM/AAAAPxcDAAAAAAAAAaYAAABYAAAACI9s7kIQ5T+A4BhzA4SePwAAAD8XAwAAAAAAAAGnAAAAWAAAAHQDQUjI8uQ/sIWWsak2mD8AAAA/JgMAAAAAAAABqAAAAFgAAADedxWiTdXkP0CvWtP6OZI/AAAAPyYDAAAAAAAAAakAAABYAAAANA/LuS+25D9A1nEE7/+KPwAAAD82AwAAAAAAAAGqAAAAWAAAABZV5obhjuQ/QGBI75POgj8AAAA/NgMAAAAAAAABqwAAAFgAAAAoVT/Y2WrkP0D4cc7Iv3c/AAAAP1UDAAAAAAAAAawAAABYAAAADJtapYtD5D8A8nblL9ptPwAAAD9VAwAAAAAAAAGtAAAAWAAAAJZs+mmwFeQ/QJ3vDG9ycT8AAAA/VQMAAAAAAAABrgAAAFgAAABIGxLCcMXjPyBXuyg+LYI/AAAAP3QDAAAAAAAAAa8AAABYAAAASBsSwnDF4z8gV7soPi2CPwAAAD90AwAAAAAAAAGwAAAAWAAAAEgbEsJwxeM/IFe7KD4tgj8AAAA/dAMAAAAAAAABsQAAAFgAAABIGxLCcMXjPyBXuyg+LYI/AAAAP4QDAAAAAAAAAbIAAABYAAAAFj8/uHFqzT+SIg0eOTHWPwAAAD8AAAAAAAAAAAGzAAAAWAAAABY/P7hxas0/kiINHjkx1j8AAAA/EAAAAAAAAAABtAAAAFgAAAAWPz+4cWrNP5IiDR45MdY/AAAAPxAAAAAAAAAAAbUAAABYAAAAFj8/uHFqzT+SIg0eOTHWPwAAAD8gAAAAAAAAAAG2AAAAWAAAABY/P7hxas0/kiINHjkx1j8AAAA/IAAAAAAAAAABtwAAAFgAAAAWPz+4cWrNP5IiDR45MdY/AAAAPyAAAAAAAAAAAbgAAABYAAAAFj8/uHFqzT+SIg0eOTHWPwAAAD8gAAAAAAAAAAG5AAAAWAAAABY/P7hxas0/kiINHjkx1j8AAAA/PwAAAAAAAAABugAAAFgAAAAehQwoFPvMPwBSpMEjJ9Y/AAAAP04AAAAAAAAAAbsAAABYAAAAtrMeBuDgzD8mGQe3AxjWPwAAAD9eAAAAAAAAAAG8AAAAWAAAAECFvsoEs8w/boE7ZQ4d1j8AAAA/XgAAAAAAAAABvQAAAFgAAAAGEfVkaGTMP0zgaazjCNY/AAAAP30AAAAAAAAAAb4AAABYAAAAeCiw9j4PzD8oP5jzuPTVPwAAAD99AAAAAAAAAAG/AAAAWAAAAOQ/a4gVuss/LmUpMG7R1T8AAAA/fQAAAAAAAAABwAAAAFgAAACibi8J0lfLP75bI8k4uNU/AAAAP40AAAAAAAAAAcEAAABYAAAAWp3ziY71yj9UUh1iA5/VPwAAAD+NAAAAAAAAAAHCAAAAWAAAAHBAMxPYmco/6kgX+82F1T8AAAA/rAAAAAAAAAABwwAAAFgAAADstGC+VVjKP8anRUKjcdU/AAAAP6wAAAAAAAAAAcQAAABYAAAA/legR5/8yT+kBnSJeF3VPwAAAD+sAAAAAAAAAAHFAAAAWAAAALyGZMhbmsk/pAZ0iXhd1T8AAAA/ywAAAAAAAAABxgAAAFgAAADOKaRRpT7JP4BlotBNSdU/AAAAP8sAAAAAAAAAAccAAABYAAAAfPv1uLrIyD84/W0iQ0TVPwAAAD/LAAAAAAAAAAHIAAAAWAAAAML7Wf6bOMg/piwFxi061T8AAAA/6wAAAAAAAAAByQAAAFgAAABgcDlMCq/HP6pSlgLjFtU/AAAAP+sAAAAAAAAAAcoAAABYAAAApnCdkesexz+qeCc/mPPUPwAAAD/rAAAAAAAAAAHLAAAAWAAAAKy2agGOr8Y/itdVhm3f1D8AAAA/+gAAAAAAAAABzAAAAFgAAADAWaqK11PGP7CeuHtN0NQ/AAAAP/oAAAAAAAAAAc0AAABYAAAAbCv88ezdxT8ezk8fOMbUPwAAAD8aAQAAAAAAAAHOAAAAWAAAAGQUV0joWsU/alwVCvin1D8AAAA/GgEAAAAAAAABzwAAAFgAAAAGiTaWVtHEPyD04FvtotQ/AAAAPykBAAAAAAAAAdAAAABYAAAAlqCjyh00xD/+Ug+jwo7UPwAAAD8pAQAAAAAAAAHRAAAAWAAAANygBxD/o8M/lEkJPI111D8AAAA/OQEAAAAAAAAB0gAAAFgAAAAu/t1uhyfDP7oQbDFtZtQ/AAAAPzkBAAAAAAAAAdMAAABYAAAANkSr3im4wj8oQAPVV1zUPwAAAD9YAQAAAAAAAAHUAAAAWAAAAIahgT2yO8I/Ap8xHC1I1D8AAAA/WAEAAAAAAAAB1QAAAFgAAACCityTrbjBPyhmlBENOdQ/AAAAP1gBAAAAAAAAAdYAAABYAAAAEqJJyHQbwT/g/V9jAjTUPwAAAD93AQAAAAAAAAHXAAAAWAAAAAiLpB5wmMA/dvRZ/Mwa1D8AAAA/dwEAAAAAAAAB2AAAAFgAAACAXCyVVOm/PwrrU5WXAdQ/AAAAP3cBAAAAAAAAAdkAAABYAAAAvEXrMDHWvj8wsraKd/LTPwAAAD+GAQAAAAAAAAHaAAAAWAAAAAAvqswNw70/VnkZgFfj0z8AAAA/hgEAAAAAAAAB2wAAAFgAAACg6VaKHsq8P1Z5GYBX49M/AAAAP6UBAAAAAAAAAdwAAABYAAAAuHXxaWPruz+e4U0uYujTPwAAAD+lAQAAAAAAAAHdAAAAWAAAAPResAVA2Lo/VnkZgFfj0z8AAAA/pQEAAAAAAAAB3gAAAFgAAAB8X3iQAri5P+hJgtxs7dM/AAAAP8QBAAAAAAAAAd8AAABYAAAA7KVb6HZwuD94Gus4gvfTPwAAAD/EAQAAAAAAAAHgAAAAWAAAAMC9LGIfQ7c/UlOIQ6IG1D8AAAA/xAEAAAAAAAAB4QAAAFgAAACsj+IOFj22P5y7vPGsC9Q/AAAAP+QBAAAAAAAAAeIAAABYAAAAwBt97lpetT9QLfcG7SnUPwAAAD/kAQAAAAAAAAHjAAAAWAAAAFAz6iIiwbQ/KGaUEQ051D8AAAA/5AEAAAAAAAAB5AAAAFgAAABIHEV5HT60P+DXziZNV9Q/AAAAP/MBAAAAAAAAAeUAAABYAAAACJHWaXxssz9ugqZGrYTUPwAAAD/zAQAAAAAAAAHmAAAAWAAAAPxijBZzZrI/jP3mwiK81D8AAAA/EwIAAAAAAAAB5wAAAFgAAADwNELDaWCxP2IQ85CN7tQ/AAAAPxMCAAAAAAAAAegAAABYAAAAkO/ugHpnsD/OGfn3wgfVPwAAAD8iAgAAAAAAAAHpAAAAWAAAAKjIAOOyK68/hoszDQMm1T8AAAA/IgIAAAAAAAAB6gAAAFgAAAAosiPEcIitPzj9bSJDRNU/AAAAPzICAAAAAAAAAesAAABYAAAA6A8QC8szrD+kBnSJeF3VPwAAAD8yAgAAAAAAAAHsAAAAWAAAANDhxbfBLas/fj8RlJhs1T8AAAA/UQIAAAAAAAAB7QAAAFgAAADQyiAOvaqqP+pIF/vNhdU/AAAAP1ECAAAAAAAAAe4AAABYAAAA+BCgIFDzqT8ui7psI67VPwAAAD9RAgAAAAAAAAHvAAAAWAAAAFjL6Jh/iqk/UCyMJU7C1T8AAAA/cAIAAAAAAAAB8AAAAFgAAABInZ5FdoSoP5huL5ej6tU/AAAAP3ACAAAAAAAAAfEAAABYAAAACBIwNtWypz+USJ5a7g3WPwAAAD9wAgAAAAAAAAHyAAAAWAAAANCGwSY04aY/IvN1ek471j8AAAA/kAIAAAAAAAAB8wAAAFgAAABgni5b+0OmPx6nUwHkgdY/AAAAP5ACAAAAAAAAAfQAAABYAAAA8LWbj8KmpT/O8vzZbsPWPwAAAD+QAgAAAAAAAAH1AAAAWAAAALgqLYAh1aQ/7G09VuT61j8AAAA/nwIAAAAAAAAB9gAAAFgAAAA4Qpq06DekP1ZRsoBkN9c/AAAAP58CAAAAAAAAAfcAAABYAAAACM7QTkzpoz/ANCer5HPXPwAAAD++AgAAAAAAAAH4AAAAWAAAANBZB+mvmqM/SLltjo/E1z8AAAA/vgIAAAAAAAAB+QAAAFgAAACY5T2DE0yjPx6m6B9FGtg/AAAAP74CAAAAAAAAAfoAAABYAAAAaHF0HXf9oj8WWsam2mDYPwAAAD/eAgAAAAAAAAH7AAAAWAAAADD9qrfarqI/gD070Vqd2D8AAAA/3gIAAAAAAAAB/AAAAFgAAABgWs9zcnqiP6K4e03Q1Ng/AAAAP94CAAAAAAAAAf0AAABYAAAA+IjhUT5goj/k+h6/Jf3YPwAAAD/tAgAAAAAAAAH+AAAAWAAAAPiI4VE+YKI/vA0rjZAv2T8AAAA/7QIAAAAAAAAB/wAAAFgAAABgWs9zcnqiP0q4Aq3wXNk/AAAAPw0DAAAAAAAAAQABAABYAAAAmM6Y2Q7Joj9KknFwO4DZPwAAAD8NAwAAAAAAAAEBAQAAWAAAAGhxdB13/aI/HqV9Pqay2T8AAAA/HAMAAAAAAAABAgEAAFgAAABoiBnHe4CjP65PVV4G4Nk/AAAAPxwDAAAAAAAAAQMBAABYAAAAOEKatOg3pD+mAzPlmybaPwAAAD8sAwAAAAAAAAEEAQAAWAAAABj8GqJV76Q/Moh5yEZ32j8AAAA/LAMAAAAAAAABBQEAAFgAAACI+1IXkw+mP+LTIqHRuNo/AAAAP0sDAAAAAAAAAQYBAABYAAAAcMx4rgRKpz8ET2MdR/DaPwAAAD9LAwAAAAAAAAEHAQAAWAAAAEidnkV2hKg/kvk6Pacd2z8AAAA/SwMAAAAAAAABCAEAAFgAAAD4EKAgUPOpP5DTqQDyQNs/AAAAP1sDAAAAAAAAAQkBAABYAAAAAD/qc1n5qj/63K9nJ1rbPwAAAD9bAwAAAAAAAAEKAQAAWAAAAHg+IumWGaw/ZOa1zlxz2z8AAAA/egMAAAAAAAABCwEAAFgAAABYD0iACFStP9DvuzWSjNs/AAAAP3oDAAAAAAAAAQwBAABYAAAAaD2S0xFarj/OySr53K/bPwAAAD96AwAAAAAAAAENAQAAWAAAABixk67ryK8/qALIA/2+2z8AAAA/mAMAAAAAAAABDgEAAFgAAAB8TK/3MMOwP4Q7ZQ4dzts/AAAAP5gDAAAAAAAAAQ8BAABYAAAAJKkLKQavsT84rZ8jXezbPwAAAD+YAwAAAAAAAAEQAQAAWAAAAIDuXmv1p7I/oralipIF3D8AAAA/twMAAAAAAAABEQEAAFgAAABEBaDPGLuzP8RXd0O9Gdw/AAAAP7cDAAAAAAAAARIBAABYAAAABBzhMzzOtD94ybFY/TfcPwAAAD+3AwAAAAAAAAETAQAAWAAAAKh4PWURurU/nGqDEShM3D8AAAA/xwMAAAAAAAABFAEAAFgAAACAMr5SfnG2Py477G09Vtw/AAAAP8cDAAAAAAAAARUBAABYAAAAhElj/IL0tj9S3L0maGrcPwAAAD/mAwAAAAAAAAEWAQAAWAAAABTs2voJubc/dH2P35J+3D8AAAA/5gMAAAAAAAABFwEAAFgAAADspVvodnC4P062LOqyjdw/AAAAP/YDAAAAAAAAARgBAABYAAAA2BnBCDJPuT+6vzJR6KbcPwAAAD/2AwAAAAAAAAEZAQAAWAAAAIB2HToHO7o/kvjPWwi23D8AAAA/BgQAAAAAAAABGgEAAFgAAADcu3B89jO7PyTJOLgdwNw/AAAAPwYEAAAAAAAAARsBAABYAAAAhBjNrcsfvD/+AdbCPc/cPwAAAD8lBAAAAAAAAAEcAQAAWAAAAJBGFwHVJb0/agvcKXPo3D8AAAA/JQQAAAAAAAABHQEAAFgAAACgdGFU3iu+P4ysreKd/Nw/AAAAPyUEAAAAAAAAAR4BAABYAAAA2P/PY3/9vj+uTX+byBDdPwAAAD9EBAAAAAAAAAEfAQAAWAAAANBzNYQ63L8/QB7o990a3T8AAAA/RAQAAAAAAAABIAEAAFgAAAAsi1bBYFDAP64n7l4TNN0/AAAAP0QEAAAAAAAAASEBAABYAAAA3C2AYtjMwD/2jyINHjndPwAAAD9jBAAAAAAAAAEiAQAAWAAAAKaKjjaecME/iGCLaTND3T8AAAA/YwQAAAAAAAABIwEAAFgAAABu55wKZBTCPzrSxX5zYd0/AAAAP2MEAAAAAAAAASQBAABYAAAAzHK9vPWdwj860sV+c2HdPwAAAD+DBAAAAAAAAAElAQAAWAAAAMQs8ExTDcM/zKIu24hr3T8AAAA/gwQAAAAAAAABJgEAAFgAAADA5iLdsHzDP/BDAJSzf90/AAAAP4MEAAAAAAAAAScBAABYAAAABLheXPTewz+AFGnwyIndPwAAAD+SBAAAAAAAAAEoAQAAWAAAAKT9FeTER8Q/ynydntOO3T8AAAA/kgQAAAAAAAABKQEAAFgAAABQoD+FPMTEP8p8nZ7Tjt0/AAAAP7EEAAAAAAAAASoBAABYAAAAlnF7BIAmxT/KfJ2e047dPwAAAD+xBAAAAAAAAAErAQAAWAAAAILOO3s2gsU/8EMAlLN/3T8AAAA/sQQAAAAAAAABLAEAAFgAAAAUt4DpX9fFP4Q6+ix+Zt0/AAAAP8EEAAAAAAAAAS0BAABYAAAAABRBYBYzxj/QyL8XPkjdPwAAAD/BBAAAAAAAAAEuAQAAWAAAAI78hc4/iMY/1O5QVPMk3T8AAAA/4AQAAAAAAAABLwEAAFgAAADKcE803NbGP4ysreKd/Nw/AAAAP+AEAAAAAAAAATABAABYAAAASvwhiV4Yxz9qC9wpc+jcPwAAAD/wBAAAAAAAAAExAQAAWAAAAHYTedVTU8c//gHWwj3P3D8AAAA/8AQAAAAAAAABMgEAAFgAAAC65LRUl7XHP5L4z1sIttw/AAAAPwAFAAAAAAAAATMBAABYAAAA8lh+ujMEyD8o78n00pzcPwAAAD8ABQAAAAAAAAE0AQAAWAAAADgqujl3Zsg/LBVbMYh53D8AAAA/HwUAAAAAAAABNQEAAFgAAADWb3HBR8/IP1LcvSZoatw/AAAAPx8FAAAAAAAAATYBAABYAAAAeLUoSRg4yT92oyAcSFvcPwAAAD8fBQAAAAAAAAE3AQAAWAAAAAiebbdBjck/VAJPYx1H3D8AAAA/PgUAAAAAAAABOAEAAFgAAAD+V6BHn/zJP+j4SPznLdw/AAAAPz4FAAAAAAAAATkBAABYAAAAVIZO4Ilyyj8OwKvxxx7cPwAAAD8+BQAAAAAAAAE6AQAAWAAAAJhXil/N1Mo/MocO56cP3D8AAAA/XQUAAAAAAAABOwEAAFgAAACSEb3vKkTLP6K2pYqSBdw/AAAAP10FAAAAAAAAATwBAABYAAAANFd0d/usyz/KfQiAcvbbPwAAAD9dBQAAAAAAAAE9AQAAWAAAANKcK//LFcw/Wk5x3IcA3D8AAAA/bQUAAAAAAAABPgEAAFgAAABw4uKGnH7MPxLmPC59+9s/AAAAP20FAAAAAAAAAT8BAABYAAAAWD+j/VLazD+AFdTRZ/HbPwAAAD+MBQAAAAAAAAFAAQAAWAAAAPqEWoUjQ80/OtMwYBLJ2z8AAAA/jAUAAAAAAAABQQEAAFgAAADYhKjiMovNP4Zh9krSqts/AAAAP4wFAAAAAAAAAUIBAABYAAAAAJz/LijGzT+uTup8Z3jbPwAAAD+qBQAAAAAAAAFDAQAAWAAAABxW5GF27c0/kNOpAPJA2z8AAAA/qgUAAAAAAAABRAEAAFgAAADs+L+l3iHOP5QfzHlc+to/AAAAP6oFAAAAAAAAAUUBAABYAAAArj4p0J9Czj8Im4WWsanaPwAAAD/KBQAAAAAAAAFGAQAAWAAAAL6bm+lGVs4/XHVt+ttE2j8AAAA/ygUAAAAAAAABRwEAAFgAAAByhJL6YGPOP7B15pq7vNk/AAAAP8oFAAAAAAAAAUgBAABYAAAAcoSS+mBjzj+WRsiXsD7ZPwAAAD/pBQAAAAAAAAFJAQAAWAAAAL6bm+lGVs4/EOgS8brK2D8AAAA/6QUAAAAAAAABSgEAAFgAAAAKs6TYLEnOPxZaxqbaYNg/AAAAP+kFAAAAAAAAAUsBAABYAAAAkoREnVEbzj9IuW2Oj8TXPwAAAD/5BQAAAAAAAAFMAQAAWAAAAGxt7VBc4M0/WHdDvRkU1z8AAAA/+QUAAAAAAAABTQEAAFgAAADm4Rr82Z7NPx6nUwHkgdY/AAAAPxgGAAAAAAAAAU4BAABYAAAAyic2yYt3zT8mGQe3AxjWPwAAAD8YBgAAAAAAAAFPAQAAWAAAAEacY3QJNs0/ds1d3njW1T8AAAA/GAYAAAAAAAABUAEAAFgAAACoVqzsOM3MP75bI8k4uNU/AAAAPzcGAAAAAAAAAVEBAABYAAAAhoUiEOYizD++WyPJOLjVPwAAAD83BgAAAAAAAAFSAQAAWAAAAIaFIhDmIsw/vlsjyTi41T8AAAA/NwYAAAAAAAABUwEAAFgAAACGhSIQ5iLMP75bI8k4uNU/AAAAPzcGAAAAAAAAAVQBAABYAAAAhoUiEOYizD++WyPJOLjVPwAAAD9WBgAAAAAAAAFVAQAAWAAAAMi/nvcYdeA/lkbIl7A+2T8AAAA/AAAAAAAAAAABVgEAAFgAAABAkeVqRWvgPwzCgbQF7tg/AAAAPzgAAAAAAAAAAVcBAABYAAAAQJHlakVr4D8MwoG0Be7YPwAAAD84AAAAAAAAAAFYAQAAWAAAAECR5WpFa+A/DMKBtAXu2D8AAAA/OAAAAAAAAAABWQEAAFgAAABcS8qdk5LgPzKJ5Knl3tg/AAAAP0cAAAAAAAAAAVoBAABYAAAAYiiQjj644D/EWU0G++jYPwAAAD9HAAAAAAAAAAFbAQAAWAAAAO4zDwy95+A/DMKBtAXu2D8AAAA/VwAAAAAAAAABXAEAAFgAAAACbkcWDyHhP3zxGFjw49g/AAAAP2YAAAAAAAAAAV0BAABYAAAAujMEGNRT4T8yieSp5d7YPwAAAD9mAAAAAAAAAAFeAQAAWAAAANbt6Eoie+E/6iCw+9rZ2D8AAAA/hgAAAAAAAAABXwEAAFgAAACAVjMzQJrhP6K4e03Q1Ng/AAAAP4YAAAAAAAAAAWABAABYAAAAtO02qDHD4T8Q6BLxusrYPwAAAD+GAAAAAAAAAAFhAQAAWAAAALjK/Jjc6OE/fheqlKXA2D8AAAA/pQAAAAAAAAABYgEAAFgAAAC8p8KJhw7iP1h22Nt6rNg/AAAAP6UAAAAAAAAAAWMBAABYAAAAgO0rtEgv4j/IpW9/ZaLYPwAAAD+lAAAAAAAAAAFkAQAAWAAAAFgQtCCtUeI/7mzSdEWT2D8AAAA/tQAAAAAAAAABZQEAAFgAAADA4aFC4WviP8zLALwaf9g/AAAAP7UAAAAAAAAAAWYBAABYAAAAzD4UXIh/4j/O8ZH4z1vYPwAAAD/UAAAAAAAAAAFnAQAAWAAAAGxK7Cr/iuI/ZOiLkZpC2D8AAAA/1AAAAAAAAAABaAEAAFgAAADyeKW30pTiP/jehSplKdg/AAAAP+MAAAAAAAAAAWkBAABYAAAA8nilt9KU4j8epugfRRrYPwAAAD/jAAAAAAAAAAFqAQAAWAAAAPJ4pbfSlOI/HqboH0Ua2D8AAAA/4wAAAAAAAAABawEAAFgAAADyeKW30pTiP7B2UXxaJNg/AAAAP/MAAAAAAAAAAWwBAABYAAAA8nilt9KU4j9CR7rYby7YPwAAAD/zAAAAAAAAAAFtAQAAWAAAAD6Qrqa4h+I/9Lj07a9M2D8AAAA/EgEAAAAAAAABbgEAAFgAAADMPhRciH/iPxZaxqbaYNg/AAAAPxIBAAAAAAAAAW8BAABYAAAAzD4UXIh/4j8WWsam2mDYPwAAAD8SAQAAAAAAAAFwAQAAWAAAAMw+FFyIf+I/FlrGptpg2D8AAAA/IgEAAAAAAAABcQEAAFgAAADMPhRciH/iPxZaxqbaYNg/AAAAPyIBAAAAAAAAAXIBAABYAAAAoHRhVN4rvj9Rs+tF1lbhPwAAAD8AAAAAAAAAAAFzAQAAWAAAAKB0YVTeK74/UbPrRdZW4T8AAAA/HwAAAAAAAAABdAEAAFgAAADIXJDaNVm/P5kbIPTgW+E/AAAAPx8AAAAAAAAAAXUBAABYAAAAbEXtlp8vwD9OIKOne2jhPwAAAD8+AAAAAAAAAAF2AQAAWAAAABjoFjgXrMA/c1S9/gBr4T8AAAA/PgAAAAAAAAABdwEAAFgAAAASoknIdBvBP3NUvf4Aa+E/AAAAPz4AAAAAAAAAAXgBAABYAAAADFx8WNKKwT/g8AsEkXLhPwAAAD9OAAAAAAAAAAF5AQAAWAAAAFAtuNcV7cE/TY1aCSF64T8AAAA/XQAAAAAAAAABegEAAFgAAAD8z+F4jWnCP7spqQ6xgeE/AAAAP10AAAAAAAAAAXsBAABYAAAA6Cyi70PFwj+7KakOsYHhPwAAAD9tAAAAAAAAAAF8AQAAWAAAAHoV511tGsM/uympDrGB4T8AAAA/bQAAAAAAAAABfQEAAFgAAAAAobmy71vDP5f1jrcrf+E/AAAAP4wAAAAAAAAAAX4BAABYAAAAzkOV9leQwz+7KakOsYHhPwAAAD+MAAAAAAAAAAF/AQAAWAAAAF4s2mSB5cM/BJLdvLuG4T8AAAA/jAAAAAAAAAABgAEAAFgAAAAAcpHsUU7EP036EWvGi+E/AAAAP6UAAAAAAAAAAYEBAABYAAAAQkPNa5WwxD+VYkYZ0ZDhPwAAAD+lAAAAAAAAAAGCAQAAWAAAAIgUCevYEsU/lWJGGdGQ4T8AAAA/pQAAAAAAAAABgwEAAFgAAAAa/U1ZAmjFP7qWYHBWk+E/AAAAP7QAAAAAAAAAAYQBAABYAAAA+PybthGwxT8mM6915prhPwAAAD+0AAAAAAAAAAGFAQAAWAAAAORZXC3IC8Y/JjOvdeaa4T8AAAA/0wAAAAAAAAABhgEAAFgAAACAnxO1mHTGPwL/lB5hmOE/AAAAP9MAAAAAAAAAAYcBAABYAAAAYp9hEqi8xj9KZ8nMa53hPwAAAD/jAAAAAAAAAAGIAQAAWAAAANTNwU2D6sY/3DcyKYGn4T8AAAA/4wAAAAAAAAABiQEAAFgAAABYWZSiBSzHP5I8tdwbtOE/AAAAP/MAAAAAAAAAAYoBAABYAAAA3ORm94dtxz+2cM8zobbhPwAAAD/zAAAAAAAAAAGLAQAAWAAAAG7Nq2Wxwsc/tnDPM6G24T8AAAA/EgEAAAAAAAABjAEAAFgAAACmQXXLTRHIP7ZwzzOhtuE/AAAAPxIBAAAAAAAAAY0BAABYAAAASIcsUx56yD9K1IAuEa/hPwAAAD8SAQAAAAAAAAGOAQAAWAAAAIpYaNJh3Mg/bgibhZax4T8AAAA/MQEAAAAAAAABjwEAAFgAAACCEptiv0vJP0rUgC4Rr+E/AAAAPzEBAAAAAAAAAZABAABYAAAAcG9b2XWnyT9K1IAuEa/hPwAAAD8xAQAAAAAAAAGRAQAAWAAAAMKdCXJgHco//9gD4qu74T8AAAA/QQEAAAAAAAABkgEAAFgAAABi48D5MIbKPyMNHjkxvuE/AAAAP0EBAAAAAAAAAZMBAABYAAAAprT8eHToyj8jDR45Mb7hPwAAAD9gAQAAAAAAAAGUAQAAWAAAANwoxt4QN8s/j6lsPsHF4T8AAAA/YAEAAAAAAAABlQEAAFgAAABuEQtNOozLP9qk6YomueE/AAAAP2ABAAAAAAAAAZYBAABYAAAAEFfC1Ar1yz9uCJuFlrHhPwAAAD9/AQAAAAAAAAGXAQAAWAAAAFYo/lNOV8w/3DcyKYGn4T8AAAA/fwEAAAAAAAABmAEAAFgAAABAhb7KBLPMPyYzr3XmmuE/AAAAP38BAAAAAAAAAZkBAABYAAAAHoUMKBT7zD/eynrH25XhPwAAAD+fAQAAAAAAAAGaAQAAWAAAAFT51Y2wSc0/cS4swkuO4T8AAAA/nwEAAAAAAAABmwEAAFgAAAB+EC3apYTNP036EWvGi+E/AAAAP58BAAAAAAAAAZwBAABYAAAAAJz/LijGzT9N+hFrxovhPwAAAD+uAQAAAAAAAAGdAQAAWAAAANQ+23KQ+s0/TfoRa8aL4T8AAAA/rgEAAAAAAAABngEAAFgAAACuPinQn0LOP+Bdw2U2hOE/AAAAP80BAAAAAAAAAZ8BAABYAAAA1lWAHJV9zj+X9Y63K3/hPwAAAD/NAQAAAAAAAAGgAQAAWAAAAE6E4Fdwq84/c8F0YKZ84T8AAAA/zQEAAAAAAAABoQEAAFgAAAC2Vc55pMXOPylZQLKbd+E/AAAAP+0BAAAAAAAAAaIBAABYAAAAEspJgjHMzj8pWUCym3fhPwAAAD/tAQAAAAAAAAGjAQAAWAAAABLKSYIxzM4/KVlAspt34T8AAAA/7QEAAAAAAAABpAEAAFgAAAASykmCMczOPylZQLKbd+E/AAAAPwwCAAAAAAAAAaUBAABYAAAAEspJgjHMzj8pWUCym3fhPwAAAD8MAgAAAAAAAAGmAQAAWAAAAEyFUAX1E+E/5qpQwD+l3z8AAAA/AAAAAAAAAAABpwEAAFgAAABMhVAF9RPhP+aqUMA/pd8/AAAAPx8AAAAAAAAAAagBAABYAAAA4hB8q28x4T+cQhwSNaDfPwAAAD8fAAAAAAAAAAGpAQAAWAAAAHacp1HqTuE/wgl/BxWR3z8AAAA/HwAAAAAAAAABqgEAAFgAAAAMKNP3ZGzhP3qhSlkKjN8/AAAAPz4AAAAAAAAAAasBAABYAAAAitbfWzyI4T+gaK1O6nzfPwAAAD8+AAAAAAAAAAGsAQAAWAAAAAAFQJcXtuE/oGitTup83z8AAAA/PgAAAAAAAAABrQEAAFgAAABeVoGQT+LhP+jQ4fz0gd8/AAAAP10AAAAAAAAAAa4BAABYAAAAGBw+khQV4j+gaK1O6nzfPwAAAD9dAAAAAAAAAAGvAQAAWAAAAOa+GdZ8SeI/MDkWq/+G3z8AAAA/XQAAAAAAAAABsAEAAFgAAADMPhRciH/iPzA5Fqv/ht8/AAAAP30AAAAAAAAAAbEBAABYAAAAhgTRXU2y4j8wORar/4bfPwAAAD99AAAAAAAAAAGyAQAAWAAAACjtbh1v4+I/VgB5oN933z8AAAA/fQAAAAAAAAABswEAAFgAAAAa7RXMdgfjP8QvEETKbd8/AAAAP4wAAAAAAAAAAbQBAABYAAAArHhBcvEk4z/ELxBEym3fPwAAAD+MAAAAAAAAAAG1AQAAWAAAAOiP8Q/fO+M/7PZyOape3z8AAAA/qwAAAAAAAAABtgEAAFgAAADeD0Xn4k3jP37tbNJ0Rd8/AAAAP6sAAAAAAAAAAbcBAABYAAAA3g9F5+JN4z9+7WzSdEXfPwAAAD+rAAAAAAAAAAG4AQAAWAAAAN4PRefiTeM/fu1s0nRF3z8AAAA/ywAAAAAAAAABuQEAAFgAAADeD0Xn4k3jP37tbNJ0Rd8/AAAAP8sAAAAAAAAAAboBAABYAAAA5rLyNTyRzj/aEDYLLWPjPwAAAD8AAAAAAAAAAAG7AQAAWAAAAMKyQJNL2c4/cS3B4Kwm4z8AAAA/HwAAAAAAAAABvAEAAFgAAADCskCTS9nOP3EtweCsJuM/AAAAPx8AAAAAAAAAAb0BAABYAAAAwrJAk0vZzj9xLcHgrCbjPwAAAD8uAAAAAAAAAAG+AQAAWAAAAM7J5TxQXM8/KcWMMqIh4z8AAAA/LgAAAAAAAAABvwEAAFgAAADaJlhW92/PP5f0I9aMF+M/AAAAP04AAAAAAAAAAcABAABYAAAA2iZYVvdvzz92U1IdYgPjPwAAAD9OAAAAAAAAAAHBAQAAWAAAANomWFb3b88/dlNSHWID4z8AAAA/TgAAAAAAAAABwgEAAFgAAADaJlhW92/PP3ZTUh1iA+M/AAAAP10AAAAAAAAAAcMBAABYAAAA2iZYVvdvzz92U1IdYgPjPwAAAD9dAAAAAAAAAAHEAQAAWAAAAH4qHn9Y1sc/pIv95sIi5D8AAAA/AAAAAAAAAAABxQEAAFgAAAB+Kh5/WNbHP6SL/ebCIuQ/AAAAPxAAAAAAAAAAAcYBAABYAAAA0FjMF0NMyD/t8zGVzSfkPwAAAD8QAAAAAAAAAAHHAQAAWAAAABQqCJeGrsg/yb8XPkgl5D8AAAA/IAAAAAAAAAAByAEAAFgAAACyb78eVxfJP+3zMZXNJ+Q/AAAAPyAAAAAAAAAAAckBAABYAAAArinyrrSGyT/t8zGVzSfkPwAAAD8/AAAAAAAAAAHKAQAAWAAAAFjMG1AsA8o/XCPJOLgd5D8AAAA/PwAAAAAAAAABywEAAFgAAACgnVfPb2XKPzjvruEyG+Q/AAAAP04AAAAAAAAAAcwBAABYAAAA6G6TTrPHyj+AV+OPPSDkPwAAAD9OAAAAAAAAAAHNAQAAWAAAACpAz832Kcs/gFfjjz0g5D8AAAA/XgAAAAAAAAABzgEAAFgAAAB8bn1m4Z/LP4BX4489IOQ/AAAAP14AAAAAAAAAAc8BAABYAAAAeCiw9j4PzD+AV+OPPSDkPwAAAD99AAAAAAAAAAHQAQAAWAAAANiz0KjQmMw/OO+u4TIb5D8AAAA/fQAAAAAAAAAB0QEAAFgAAAAs4n5Buw7NPzjvruEyG+Q/AAAAP30AAAAAAAAAAdIBAABYAAAAfhAt2qWEzT84767hMhvkPwAAAD+NAAAAAAAAAAHTAQAAWAAAANQ+23KQ+s0/7oZ6MygW5D8AAAA/jQAAAAAAAAAB1AEAAFgAAAAyyvskIoTOP8pSYNyiE+Q/AAAAP6wAAAAAAAAAAdUBAABYAAAA0g+zrPLszj+C6isumA7kPwAAAD+sAAAAAAAAAAHWAQAAWAAAACI+YUXdYs8/XrYR1xIM5D8AAAA/rAAAAAAAAAAB1wEAAFgAAAASmyG8k77PP/AZw9GCBOQ/AAAAP8sAAAAAAAAAAdgBAABYAAAAV3DsIbIT0D+EfXTM8vzjPwAAAD/LAAAAAAAAAAHZAQAAWAAAAPtYiuHTRNA/qUTXwdLt4z8AAAA/ywAAAAAAAAAB2gEAAFgAAAC7nvMLlWXQPz2oiLxC5uM/AAAAP+sAAAAAAAAAAdsBAABYAAAAfeRcNlaG0D89qIi8QubjPwAAAD/rAAAAAAAAAAHcAQAAWAAAAH3kXDZWhtA/PaiIvELm4z8AAAA/6wAAAAAAAAAB3QEAAFgAAAB95Fw2VobQPz2oiLxC5uM/AAAAP+sAAAAAAAAAAd4BAABYAAAAfeRcNlaG0D89qIi8QubjPwAAAD/6AAAAAAAAAAHfAQAAWAAAAKy2agGOr8Y/4MikBJ7G5D8AAAA/AAAAAAAAAAAB4AEAAFgAAACstmoBjq/GP+DIpASexuQ/AAAAPxAAAAAAAAAAAeEBAABYAAAArLZqAY6vxj/gyKQEnsbkPwAAAD8QAAAAAAAAAAHiAQAAWAAAAKy2agGOr8Y/4MikBJ7G5D8AAAA/LwAAAAAAAAAB4wEAAFgAAAA+ztc1VRLGP074O6iIvOQ/AAAAPy8AAAAAAAAAAeQBAABYAAAAXs6J2EXKxT9O+DuoiLzkPwAAAD8vAAAAAAAAAAHlAQAAWAAAAOqfKZ1qnMU/4lvtovi05D8AAAA/PwAAAAAAAAAB5gEAAFgAAAAMoNs/W1TFP3S/np1oreQ/AAAAPz8AAAAAAAAAAecBAABYAAAA1isS2r4FxT++uhvqzaDkPwAAAD9eAAAAAAAAAAHoAQAAWAAAAPgrxHyvvcQ/vrob6s2g5D8AAAA/XgAAAAAAAAAB6QEAAFgAAADAt/oWE2/EP3ZS5zvDm+Q/AAAAP20AAAAAAAAAAeoBAABYAAAAiEMxsXYgxD+ahgGTSJ7kPwAAAD99AAAAAAAAAAHrAQAAWAAAAKxD41Nn2MM/vrob6s2g5D8AAAA/fQAAAAAAAAAB7AEAAFgAAAB0zxnuyonDPwgjUJjYpeQ/AAAAP30AAAAAAAAAAe0BAABYAAAAehXnXW0awz8sV2rvXajkPwAAAD+cAAAAAAAAAAHuAQAAWAAAAJC4Jue2vsI/vCfTS3Oy5D8AAAA/nAAAAAAAAAAB7wEAAFgAAABYRF2BGnDCPwaQB/p9t+Q/AAAAP5wAAAAAAAAAAfABAABYAAAAeEQPJAsowj8qxCFRA7rkPwAAAD+sAAAAAAAAAAHxAQAAWAAAAJDnTq1UzME/cixW/w2/5D8AAAA/rAAAAAAAAAAB8gEAAFgAAABWc4VHuH3BPwT9vlsjyeQ/AAAAP8sAAAAAAAAAAfMBAABYAAAAIP+74RsvwT/dNVxmQ9jkPwAAAD/LAAAAAAAAAAH0AQAAWAAAAI4Wd3Py2cA/AdctH27s5D8AAAA/2wAAAAAAAAAB9QEAAFgAAAD+LTIFyYTAP27gM4ajBeU/AAAAP9sAAAAAAAAAAfYBAABYAAAALItWwWBQwD+1tR+WUxzlPwAAAD/qAAAAAAAAAAH3AQAAWAAAALZc9oWFIsA/Ib8l/Yg15T8AAAA/6gAAAAAAAAAB+AEAAFgAAAD2Fo1bxAHAP0Ng97WzSeU/AAAAPwoBAAAAAAAAAfkBAABYAAAAtLlQUey0vz9mAclu3l3lPwAAAD8KAQAAAAAAAAH6AQAAWAAAAOQWdQ2EgL8/QDpmef5s5T8AAAA/GQEAAAAAAAAB+wEAAFgAAAAUdJnJG0y/Pz6nHdujfuU/AAAAPxkBAAAAAAAAAfwBAABYAAAArKKrp+cxvz8Y4Lrlw43lPwAAAD8pAQAAAAAAAAH9AQAAWAAAAKyiq6fnMb8/XrWm9XOk5T8AAAA/KQEAAAAAAAAB/gEAAFgAAABE0b2Fsxe/P2AiXlcZtuU/AAAAP0gBAAAAAAAAAf8BAABYAAAAYIuiuAE/vz8UlJhsWdTlPwAAAD9IAQAAAAAAAAEAAgAAWAAAABR0mckbTL8/NKIhhyn65T8AAAA/SAEAAAAAAAABAQIAAFgAAACARYfrT2a/P+aAE/4OKuY/AAAAP2cBAAAAAAAAAQICAABYAAAANC5+/Glzvz8qw7ZvZFLmPwAAAD9nAQAAAAAAAAEDAgAAWAAAAJT/ax6ejb8/cgVa4bl65j8AAAA/ZwEAAAAAAAABBAIAAFgAAADkFnUNhIC/P7ZH/VIPo+Y/AAAAP3cBAAAAAAAAAQUCAABYAAAAgEWH609mvz+OWgkhetXmPwAAAD93AQAAAAAAAAEGAgAAWAAAABR0mckbTL8/QDn7l18F5z8AAAA/lgEAAAAAAAABBwIAAFgAAADIXJDaNVm/P6yvuGA6MOc/AAAAP5YBAAAAAAAAAQgCAABYAAAAlP9rHp6Nvz86WpCAml3nPwAAAD+mAQAAAAAAAAEJAgAAWAAAAADRWUDSp78/pNBNSXWI5z8AAAA/pgEAAAAAAAABCgIAAFgAAAA4RSOmbva/P6CqvAzAq+c/AAAAP7YBAAAAAAAAAQsCAABYAAAAtlz2hYUiwD/m7F9+FdTnPwAAAD+2AQAAAAAAAAEMAgAAWAAAACyLVsFgUMA/CPvomOX55z8AAAA/1QEAAAAAAAABDQIAAFgAAACiubb8O37AP+CgPQWrGug/AAAAP9UBAAAAAAAAAQ4CAABYAAAAvnObL4qlwD9MqkNs4DPoPwAAAD/VAQAAAAAAAAEPAgAAWAAAADai+2pl08A/Aq/GH3tA6D8AAAA/5AEAAAAAAAABEAIAAFgAAABSXOCds/rAP/4bfoEgUug/AAAAP+QBAAAAAAAAARECAABYAAAALlwu+8JCwT9G8WmR0GjoPwAAAD8NAgAAAAAAAAESAgAAWAAAALDnAFBFhME/jsZVoYB/6D8AAAA/DQIAAAAAAAABEwIAAFgAAADoW8q14dLBP/jPWwi2mOg/AAAAPw0CAAAAAAAAARQCAABYAAAAINCTG34hwj9CpUcYZq/oPwAAAD8sAgAAAAAAAAEVAgAAWAAAAErn6mdzXMI/0uJn1iDL6D8AAAA/LAIAAAAAAAABFgIAAFgAAAB0/kG0aJfCP6wbBeFA2ug/AAAAPywCAAAAAAAAARcCAABYAAAAnhWZAF7Swj9iIIiU2+boPwAAAD9LAgAAAAAAAAEYAgAAWAAAAMQs8ExTDcM/zrzWmWvu6D8AAAA/SwIAAAAAAAABGQIAAFgAAACUz8uQu0HDPzpZJZ/79eg/AAAAP0sCAAAAAAAAARoCAABYAAAACv4rzJZvwz+CwVlNBvvoPwAAAD9bAgAAAAAAAAEbAgAAWAAAADQVgxiMqsM/pvVzpIv96D8AAAA/WwIAAAAAAAABHAIAAFgAAAASFdF1m/LDP6b1c6SL/eg/AAAAP3oCAAAAAAAAAR0CAABYAAAApP0V5MRHxD+m9XOki/3oPwAAAD96AgAAAAAAAAEeAgAAWAAAACaJ6DhHicQ/pvVzpIv96D8AAAA/igIAAAAAAAABHwIAAFgAAAC6cS2ncN7EPxYlC0h28+g/AAAAP4oCAAAAAAAAASACAABYAAAAPv3/+/IfxT9iIIiU2+boPwAAAD+ZAgAAAAAAAAEhAgAAWAAAABr9TVkCaMU/iOfqibvX6D8AAAA/mQIAAAAAAAABIgIAAFgAAAD4/Ju2EbDFP2RGGdGQw+g/AAAAP7kCAAAAAAAAASMCAABYAAAA1PzpEyH4xT8ccS3B4KzoPwAAAD+5AgAAAAAAAAEkAgAAWAAAAFqIvGijOcY/1JtBsTCW6D8AAAA/uQIAAAAAAAABJQIAAFgAAAAoK5isC27GP9Yuik+LhOg/AAAAP9gCAAAAAAAAASYCAABYAAAAROV831mVxj+0jbiWYHDoPwAAAD/YAgAAAAAAAAEnAgAAWAAAALoT3Ro1w8Y/SISyLytX6D8AAAA/2AIAAAAAAAABKAIAAFgAAADUzcFNg+rGP0yqQ2zgM+g/AAAAP+cCAAAAAAAAASkCAABYAAAAWFmUogUsxz8qnLpREA7oPwAAAD/nAgAAAAAAAAEqAgAAWAAAANzkZveHbcc/Co4xN0Do5z8AAAA/BwMAAAAAAAABKwIAAFgAAACqh0I78KHHPzDo3Mp6x+c/AAAAPwcDAAAAAAAAASwCAABYAAAAyEEnbj7Jxz/qpTlZJZ/nPwAAAD8HAwAAAAAAAAEtAgAAWAAAAIqHkJj/6cc/NjT/Q+WA5z8AAAA/JgMAAAAAAAABLgIAAFgAAABMzfnCwArIPzpakICaXec/AAAAPyYDAAAAAAAAAS8CAABYAAAAWips3GceyD88gCG9TzrnPwAAAD8mAwAAAAAAAAEwAgAAWAAAAML7Wf6bOMg/rNVJne8M5z8AAAA/RQMAAAAAAAABMQIAAFgAAAAccNUGKT/IP2iTpiua5OY/AAAAP0UDAAAAAAAAATICAABYAAAAcuRQD7ZFyD8iUQO6RLzmPwAAAD9FAwAAAAAAAAEzAgAAWAAAAHLkUA+2Rcg/AkN6n3SW5j8AAAA/VQMAAAAAAAABNAIAAFgAAAAccNUGKT/IPwZpC9wpc+Y/AAAAP1UDAAAAAAAAATUCAABYAAAAZIfe9Q4yyD8Gj5wY30/mPwAAAD90AwAAAAAAAAE2AgAAWAAAALSe5+T0JMg/VB1iA58x5j8AAAA/dAMAAAAAAAABNwIAAFgAAABMzfnCwArIP1ZD8z9UDuY/AAAAP3QDAAAAAAAAATgCAABYAAAAMBMVkHLjxz9YaYR8CevlPwAAAD+TAwAAAAAAAAE5AgAAWAAAABRZMF0kvMc/Olv7YTnF5T8AAAA/kwMAAAAAAAABOgIAAFgAAABEtlQZvIfHPxRNckdpn+U/AAAAP5MDAAAAAAAAATsCAABYAAAAtM0Pq5Iyxz/QCs/VE3flPwAAAD+zAwAAAAAAAAE8AgAAWAAAADBCPVYQ8cY/+/fCB6lE5T8AAAA/swMAAAAAAAABPQIAAFgAAABUQu/4AKnGPwCxnOK4D+U/AAAAP7MDAAAAAAAAAT4CAABYAAAAdkKhm/Fgxj+5AUIPvtXkPwAAAD/CAwAAAAAAAAE/AgAAWAAAAD7O1zVVEsY/vrob6s2g5D8AAAA/wgMAAAAAAAABQAIAAFgAAAC4QgXh0tDFP8Rz9cTda+Q/AAAAP+EDAAAAAAAAAUECAABYAAAAKlrAcql7xT82yR2lfT7kPwAAAD/hAwAAAAAAAAFCAgAAWAAAADCgjeJLDMU/8BnD0YIE5D8AAAA/8QMAAAAAAAABQwIAAFgAAABKiZrbN0HEPx4tSEDNruM/AAAAP/EDAAAAAAAAAUQCAABYAAAASoma2zdBxD8eLUhAza7jPwAAAD8BBAAAAAAAAAFFAgAAWAAAAEqJmts3QcQ/Hi1IQM2u4z8AAAA/AQQAAAAAAAABRgIAAFgAAABKiZrbN0HEPx4tSEDNruM/AAAAPwEEAAAAAAAAAUcCAABYAAAAvVXaoEQG1z/a52Mqm0/oPwAAAD8AAAAAAAAAAAFIAgAAWAAAAL1V2qBEBtc/2udjKptP6D8AAAA/HwAAAAAAAAABSQIAAFgAAAC9VdqgRAbXP9rnYyqbT+g/AAAAPx8AAAAAAAAAAUoCAABYAAAAvVXaoEQG1z/a52Mqm0/oPwAAAD8fAAAAAAAAAAFLAgAAWAAAAL1V2qBEBtc/2udjKptP6D8AAAA/PgAAAAAAAAABTAIAAFgAAAC9VdqgRAbXP9rnYyqbT+g/AAAAPz4AAAAAAAAAAU0CAABYAAAAvVXaoEQG1z/a52Mqm0/oPwAAAD8+AAAAAAAAAAFOAgAAWAAAAL1V2qBEBtc/2udjKptP6D8AAAA/PgAAAAAAAAABTwIAAFgAAAC9VdqgRAbXP9rnYyqbT+g/AAAAPz4AAAAAAAAAAVACAABYAAAAcz7RsV4T1z8qnLpREA7oPwAAAD9tAAAAAAAAAAFRAgAAWAAAAO0PGCWLCdc/mMtR9foD6D8AAAA/bQAAAAAAAAABUgIAAFgAAABl4V6Yt//WPywvA/Bq/Oc/AAAAP20AAAAAAAAAAVMCAABYAAAAC23jjyr51j/kxs5BYPfnPwAAAD99AAAAAAAAAAFUAgAAWAAAAFeE7H4Q7NY/ml6ak1Xy5z8AAAA/fQAAAAAAAAABVQIAAFgAAADRVTPyPOLWP3YqgDzQ7+c/AAAAP4wAAAAAAAAAAVYCAABYAAAAHW084SLV1j9S9mXlSu3nPwAAAD+MAAAAAAAAAAFXAgAAWAAAAJU+g1RPy9Y/LsJLjsXq5z8AAAA/rAAAAAAAAAABWAIAAFgAAABZJ9O2YbTWPy7CS47F6uc/AAAAP6wAAAAAAAAAAVkCAABYAAAA81XllC2a1j8uwkuOxernPwAAAD/LAAAAAAAAAAFaAgAAWAAAAIuE93L5f9Y/5FkX4Lrl5z8AAAA/ywAAAAAAAAABWwIAAFgAAACbhFDE8VvWP5rx4jGw4Oc/AAAAP8sAAAAAAAAAAVwCAABYAAAANbNior1B1j8uVZQsINnnPwAAAD/qAAAAAAAAAAFdAgAAWAAAAJ8nN/xCJNY/Uomug6Xb5z8AAAA/6gAAAAAAAAABXgIAAFgAAAANnAtWyAbWP8Al/Yg14+c/AAAAP+oAAAAAAAAAAV8CAABYAAAAo8odNJTs1T/kWRfguuXnPwAAAD/6AAAAAAAAAAFgAgAAWAAAAA8/8o0Zz9U/LsJLjsXq5z8AAAA/CQEAAAAAAAABYQIAAFgAAACnbQRs5bTVPy7CS47F6uc/AAAAPwkBAAAAAAAAAWICAABYAAAAXfnhtFCK1T92KoA80O/nPwAAAD8ZAQAAAAAAAAFjAgAAWAAAAMdttg7WbNU/CPvomOX55z8AAAA/GQEAAAAAAAABZAIAAFgAAABhnMjsoVLVP3SXN551Aeg/AAAAPzgBAAAAAAAAAWUCAABYAAAAJYUYT7Q71T9O0NSolRDoPwAAAD84AQAAAAAAAAFmAgAAWAAAABkopjUNKNU/4KA9Basa6D8AAAA/OAEAAAAAAAABZwIAAFgAAADdEPaXHxHVP5alwLhFJ+g/AAAAP1cBAAAAAAAAAWgCAABYAAAA/W3BAr8A1T9MqkNs4DPoPwAAAD9XAQAAAAAAAAFpAgAAWAAAAMFWEWXR6dQ/2udjKptP6D8AAAA/VwEAAAAAAAABagIAAFgAAAC1+Z5LKtbUPyK9TzpLZug/AAAAP2cBAAAAAAAAAWsCAABYAAAASyixKfa71D/YwdLt5XLoPwAAAD9nAQAAAAAAAAFsAgAAWAAAAOVWwwfCodQ/1i6KT4uE6D8AAAA/hgEAAAAAAAABbQIAAFgAAABPy5dhR4TUPx4Edl87m+g/AAAAP4YBAAAAAAAAAW4CAABYAAAAX8vwsj9g1D/SdbB0e7noPwAAAD+WAQAAAAAAAAFvAgAAWAAAAHHLSQQ4PNQ/iOfqibvX6D8AAAA/lgEAAAAAAAABcAIAAFgAAAAJ+lviAyLUP/BdqFKWAuk/AAAAP6YBAAAAAAAAAXECAABYAAAAz+KrRBYL1D82oEvE6yrpPwAAAD+mAQAAAAAAAAFyAgAAWAAAAGkRviLi8NM/5n49O9Fa6T8AAAA/xQEAAAAAAAABcwIAAFgAAAAt+g2F9NnTPzDB4Kwmg+k/AAAAP8UBAAAAAAAAAXQCAABYAAAAxSggY8C/0z8GZzUZ7KPpPwAAAD/FAQAAAAAAAAF1AgAAWAAAAIkRcMXSqNM/TjwhKZy66T8AAAA/5AEAAAAAAAABdgIAAFgAAADXKHm0uJvTP0oWkOzm3ek/AAAAP+QBAAAAAAAAAXcCAABYAAAAycsGmxGI0z9qJBkHtwPqPwAAAD/kAQAAAAAAAAF4AgAAWAAAAI20Vv0jcdM/jjKiIYcp6j8AAAA/9AEAAAAAAAABeQIAAFgAAAB/V+TjfF3TP/ioX+phVOo/AAAAP/QBAAAAAAAAAXoCAABYAAAAJeNo2+9W0z+EwO5rZ5PqPwAAAD8TAgAAAAAAAAF7AgAAWAAAAJ20r04cTdM/WtP6OdLF6j8AAAA/EwIAAAAAAAABfAIAAFgAAABDQDRGj0bTP8hJuAKt8Oo/AAAAPxMCAAAAAAAAAX0CAABYAAAAQ0A0Ro9G0z/mxPh+IijrPwAAAD8yAgAAAAAAAAF+AgAAWAAAABeG9sFIQ9M/Kgec8HdQ6z8AAAA/MgIAAAAAAAABfwIAAFgAAABDQDRGj0bTP0wVJQtIdus/AAAAPzICAAAAAAAAAYACAABYAAAAcfpxytVJ0z8A9BaCLabrPwAAAD9RAgAAAAAAAAGBAgAAWAAAAPkoK1epU9M/1gYjUJjY6z8AAAA/UQIAAAAAAAABggIAAFgAAAB/V+TjfF3TP7Csd7xd+es/AAAAP1ECAAAAAAAAAYMCAABYAAAA2ctf7Alk0z/07housyHsPwAAAD9hAgAAAAAAAAGEAgAAWAAAALtulIFqdNM/8MiJ8f1E7D8AAAA/YQIAAAAAAAABhQIAAFgAAADzhUQfWIvTP+6i+LRIaOw/AAAAP4ACAAAAAAAAAYYCAABYAAAAA+O2OP+e0z/sfGd4k4vsPwAAAD+AAgAAAAAAAAGHAgAAWAAAAOOF681fr9M/fLqHNk6n7D8AAAA/kAIAAAAAAAABiAIAAFgAAADx4l3nBsPTPwr4p/QIw+w/AAAAP5ACAAAAAAAAAYkCAABYAAAA/z/QAK7W0z8umXmtM9fsPwAAAD+gAgAAAAAAAAGKAgAAWAAAADtXgJ6b7dM/UDpLZl7r7D8AAAA/oAIAAAAAAAABiwIAAFgAAAD7nOnIXA7UP3LbHB+J/+w/AAAAP78CAAAAAAAAAYwCAABYAAAAN7SZZkol1D/gd2skGQftPwAAAD+/AgAAAAAAAAGNAgAAWAAAAM0/xQzFQtQ/lnzu17MT7T8AAAA/vwIAAAAAAAABjgIAAFgAAAAzEbMu+VzUPyhNVzTJHe0/AAAAP84CAAAAAAAAAY8CAABYAAAAQW4lSKBw1D9MgXGLTiDtPwAAAD/OAgAAAAAAAAGQAgAAWAAAAH2F1eWNh9Q/KE1XNMkd7T8AAAA/7gIAAAAAAAABkQIAAFgAAABrhXyUlavUP7ywCC85Fu0/AAAAP+4CAAAAAAAAAZICAABYAAAAp5wsMoPC1D9OFLopqQ7tPwAAAD/9AgAAAAAAAAGTAgAAWAAAAMFWEWXR6dQ/4HdrJBkH7T8AAAA//QIAAAAAAAABlAIAAFgAAAAnKP+GBQTVP+B3ayQZB+0/AAAAPw0DAAAAAAAAAZUCAABYAAAAYz+vJPMa1T+YDzd2DgLtPwAAAD8NAwAAAAAAAAGWAgAAWAAAAJ9WX8LgMdU/KnPocH767D8AAAA/LAMAAAAAAAABlwIAAFgAAAB/+ZNXQULVP1A6S2Ze6+w/AAAAPywDAAAAAAAAAZgCAABYAAAAM+KKaFtP1T+cyBBRHs3sPwAAAD88AwAAAAAAAAGZAgAAWAAAAG/5OgZJZtU/6FbWO96u7D8AAAA/PAMAAAAAAAABmgIAAFgAAAAxP6QwCofVP1gZtn0jk+w/AAAAP0sDAAAAAAAAAZsCAABYAAAAbVZUzved1T9cP0e62G/sPwAAAD9LAwAAAAAAAAGcAgAAWAAAAFtW+3z/wdU/OjG+nwhK7D8AAAA/WwMAAAAAAAABnQIAAFgAAAAbnGSnwOLVP/SBY8wNEOw/AAAAP1sDAAAAAAAAAZ4CAABYAAAAsSeQTTsA1j8gAqCc/cvrPwAAAD96AwAAAAAAAAGfAgAAWAAAAM3hdICJJ9Y/th4rcn2P6z8AAAA/egMAAAAAAAABoAIAAFgAAAA1s2KivUHWP047tkf9Uus/AAAAP4oDAAAAAAAAAaECAABYAAAAm4RQxPFb1j94KKp5kiDrPwAAAD+KAwAAAAAAAAGiAgAAWAAAADEQfGpsedY/ohWeqyfu6j8AAAA/mgMAAAAAAAABowIAAFgAAADzVeWULZrWP+7J9NKcrOo/AAAAP5oDAAAAAAAAAaQCAABYAAAADxDKx3vB1j8+fkv6EWvqPwAAAD+5AwAAAAAAAAGlAgAAWAAAANFVM/I84tY/av6HygEn6j8AAAA/uQMAAAAAAAABpgIAAFgAAAA5JyEUcfzWP0oWkOzm3ek/AAAAP7kDAAAAAAAAAacCAABYAAAAcz7RsV4T1z+ayuYTXJzpPwAAAD/YAwAAAAAAAAGoAgAAWAAAAFPhBUe/I9c/CrNXklZd6T8AAAA/2AMAAAAAAAABqQIAAFgAAADbD7/Tki3XP+7KX7Q7FOk/AAAAP9gDAAAAAAAAAaoCAABYAAAAu7LzaPM91z+srk1/m8joPwAAAD/3AwAAAAAAAAGrAgAAWAAAAOlsMe05Qdc/RF4h83V66D8AAAA/9wMAAAAAAAABrAIAAFgAAAC7svNo8z3XPwRCD77VLug/AAAAP/cDAAAAAAAAAa0CAABYAAAAu7LzaPM91z+aXpqTVfLnPwAAAD8HBAAAAAAAAAGuAgAAWAAAALuy82jzPdc/5n+oHHDC5z8AAAA/BwQAAAAAAAABrwIAAFgAAAC7svNo8z3XP4CcM/Lvhec/AAAAPyYEAAAAAAAAAbACAABYAAAAB8r8V9kw1z867dge9UvnPwAAAD8mBAAAAAAAAAGxAgAAWAAAACcnyMJ4INc/YtrMUIoZ5z8AAAA/NgQAAAAAAAABsgIAAFgAAACTm5wc/gLXP/hjD4iv7uY/AAAAPzYEAAAAAAAAAbMCAABYAAAAd+G36a/b1j8ivrob6s3mPwAAAD9FBAAAAAAAAAG0AgAAWAAAAOFVjEM1vtY/SIUdEcq+5j8AAAA/RQQAAAAAAAABtQIAAFgAAADhVYxDNb7WP0iFHRHKvuY/AAAAP2UEAAAAAAAAAbYCAABYAAAA4VWMQzW+1j9IhR0Ryr7mPwAAAD9lBAAAAAAAAAG3AgAAWAAAAOFVjEM1vtY/SIUdEcq+5j8AAAA/ZQQAAAAAAAABuAIAAFgAAAAXyR7lRCnZP5QSeBrrOOg/AAAAPwAAAAAAAAAAAbkCAABYAAAAcT2a7dEv2T/kxs5BYPfnPwAAAD8fAAAAAAAAAAG6AgAAWAAAAHE9mu3RL9k/5MbOQWD35z8AAAA/HwAAAAAAAAABuwIAAFgAAABxPZrt0S/ZP+TGzkFg9+c/AAAAPy8AAAAAAAAAAbwCAABYAAAAsZoX+2HX2D/goD0FqxroPwAAAD8vAAAAAAAAAAG9AgAAWAAAAA+yeTtAptg/KHYpFVsx6D8AAAA/TgAAAAAAAAABvgIAAFgAAADHPVeEq3vYP5J/L3yQSug/AAAAP04AAAAAAAAAAb8CAABYAAAAI1W5xIlK2D/YVBuMQGHoPwAAAD9dAAAAAAAAAAHAAgAAWAAAADVVEhaCJtg/RF4h83V66D8AAAA/XQAAAAAAAAABwQIAAFgAAADt4O9e7fvXPx4Edl87m+g/AAAAP20AAAAAAAAAAcICAABYAAAApWzNp1jR1z/SdbB0e7noPwAAAD99AAAAAAAAAAHDAgAAWAAAAFv4qvDDptc/PuxtPVbk6D8AAAA/fQAAAAAAAAABxAIAAFgAAABBPsa9dX/XP1z69lcmCuk/AAAAP4wAAAAAAAAAAcUCAABYAAAA12zYm0Fl1z/IA/2+WyPpPwAAAD+MAAAAAAAAAAHGAgAAWAAAAEPhrPXGR9c/fHU31JtB6T8AAAA/rAAAAAAAAAABxwIAAFgAAAAHyvxX2TDXPzLncenbX+k/AAAAP6wAAAAAAAAAAcgCAABYAAAAofgONqUW1z+cXS+ytorpPwAAAD+sAAAAAAAAAAHJAgAAWAAAAO0PGCWLCdc/vGu4zIaw6T8AAAA/ywAAAAAAAAABygIAAFgAAAA5JyEUcfzWP5R+xJrx4uk/AAAAP8sAAAAAAAAAAcsCAABYAAAA37KlC+T11j/YwGcMRwvqPwAAAD/LAAAAAAAAAAHMAgAAWAAAAFeE7H4Q7NY/jp9Zgyw76j8AAAA/2gAAAAAAAAABzQIAAFgAAADRVTPyPOLWP/YVF0wHZuo/AAAAP9oAAAAAAAAAAc4CAABYAAAAHW084SLV1j/yXD1x95rqPwAAAD/6AAAAAAAAAAHPAgAAWAAAAMH4wNiVztY/ENh97WzS6j8AAAA/+gAAAAAAAAAB0AIAAFgAAAA7ygdMwsTWP1aH2MBnDOs/AAAAP/oAAAAAAAAAAdECAABYAAAAieEQO6i31j++ak3r50jrPwAAAD8ZAQAAAAAAAAHSAgAAWAAAAFkn07ZhtNY/3OWNZ12A6z8AAAA/GQEAAAAAAAAB0wIAAFgAAACzm06/7rrWP/5gzuPSt+s/AAAAPxkBAAAAAAAAAdQCAABYAAAA4VWMQzW+1j/6p/QIw+zrPwAAAD8pAQAAAAAAAAHVAgAAWAAAAMH4wNiVztY/hL+Disgr7D8AAAA/KQEAAAAAAAAB1gIAAFgAAABJJ3pladjWPzgLLWNTbew/AAAAP0gBAAAAAAAAAdcCAABYAAAA0VUz8jzi1j/oVtY73q7sPwAAAD9IAQAAAAAAAAHYAgAAWAAAANFVM/I84tY/CNIWuFPm7D8AAAA/VwEAAAAAAAAB2QIAAFgAAACx+GeHnfLWP7ywCC85Fu0/AAAAP1cBAAAAAAAAAdoCAABYAAAAk5ucHP4C1z+49y5UKUvtPwAAAD9nAQAAAAAAAAHbAgAAWAAAAHM+0bFeE9c/1gW4bvlw7T8AAAA/ZwEAAAAAAAAB3AIAAFgAAACBm0PLBSfXP2awj45Znu0/AAAAP4YBAAAAAAAAAd0CAABYAAAAYT54YGY31z9giv5RpMHtPwAAAD+GAQAAAAAAAAHeAgAAWAAAAG+b6nkNS9c/hivQCs/V7T8AAAA/lgEAAAAAAAAB3wIAAFgAAAB9+FyTtF7XP2BkbRXv5O0/AAAAP5YBAAAAAAAAAeACAABYAAAAmbJBxgKG1z9g0SR3lPbtPwAAAD+mAQAAAAAAAAHhAgAAWAAAALVsJvlQrdc/gHL2L78K7j8AAAA/pgEAAAAAAAAB4gIAAFgAAAD94Eiw5dfXP8jaKt7JD+4/AAAAP8UBAAAAAAAAAeMCAABYAAAAzYMk9E0M2D9aq5M63xnuPwAAAD/FAQAAAAAAAAHkAgAAWAAAAEOyhC8pOtg/pBPI6Oke7j8AAAA/xQEAAAAAAAAB5QIAAFgAAADlmiLvSmvYP37frZFkHO4/AAAAP9QBAAAAAAAAAeYCAABYAAAAXcmCKiaZ2D/IR+I/byHuPwAAAD/UAQAAAAAAAAHnAgAAWAAAAFcmnPLU0Ng/pBPI6Oke7j8AAAA/8gEAAAAAAAAB6AIAAFgAAABTg7W6gwjZP+4ORTVPEu4/AAAAP/IBAAAAAAAAAekCAABYAAAAnffXcRgz2T84CsKBtAXuPwAAAD/yAQAAAAAAAAHqAgAAWAAAAI33fiAgV9k/qDlZJZ/77T8AAAA/AQIAAAAAAAAB6wIAAFgAAADVa6HXtIHZPzqdCiAP9O0/AAAAPwECAAAAAAAAAewCAABYAAAAS5oBE5Cv2T+qX+phVNjtPwAAAD8hAgAAAAAAAAHtAgAAWAAAAEf3Gts+59k/PFbk+h6/7T8AAAA/IQIAAAAAAAAB7gIAAFgAAAC9JXsWGhXaP/aA+OpuqO0/AAAAPzACAAAAAAAAAe8CAABYAAAAU7GmvJQy2j9mQ9gstIztPwAAAD8wAgAAAAAAAAHwAgAAWAAAAOc80mIPUNo/amlpaWlp7T8AAAA/QAIAAAAAAAAB8QIAAFgAAAB7yP0Iim3aPwBgYwI0UO0/AAAAP0ACAAAAAAAAAfICAABYAAAA45nrKr6H2j+UVl2b/jbtPwAAAD9fAgAAAAAAAAHzAgAAWAAAAPH2XURlm9o/4OQihr4Y7T8AAAA/XwIAAAAAAAAB9AIAAFgAAADRmZLZxavaP3LbHB+J/+w/AAAAP18CAAAAAAAAAfUCAABYAAAAhYKJ6t+42j+aNciyw97sPwAAAD9+AgAAAAAAAAH2AgAAWAAAAMGZOYjNz9o/Cvin9AjD7D8AAAA/fgIAAAAAAAAB9wIAAFgAAADP9quhdOPaP1iGbd/IpOw/AAAAP34CAAAAAAAAAfgCAABYAAAAr5ngNtXz2j9+4BhzA4TsPwAAAD+eAgAAAAAAAAH5AgAAWAAAAJE8Fcw1BNs/OJ51Aa5b7D8AAAA/ngIAAAAAAAAB+gIAAFgAAAAZa85YCQ7bP6rzneFNLuw/AAAAP54CAAAAAAAAAfsCAABYAAAAcd9JYZYU2z9ksfpv+AXsPwAAAD+9AgAAAAAAAAH8AgAAWAAAAPcNA+5pHts/sD/AWrjn6z8AAAA/vQIAAAAAAAAB/QIAAFgAAAB/PLx6PSjbP9iZa+7yxus/AAAAP70CAAAAAAAAAf4CAABYAAAABWt1BxEy2z9M75POkpnrPwAAAD/MAgAAAAAAAAH/AgAAWAAAAOcNqpxxQts/utcETY1a6z8AAAA/zAIAAAAAAAABAAMAAFgAAABvPGMpRUzbPzDAdcuHG+s/AAAAP+wCAAAAAAAAAQEDAABYAAAAbzxjKUVM2z+kqOZJgtzqPwAAAD/sAgAAAAAAAAECAwAAWAAAAEGCJaX+SNs/gi2mzQyl6j8AAAA/7AIAAAAAAAABAwMAAFgAAAATyOcguEXbP6wamv+hcuo/AAAAPwsDAAAAAAAAAQQDAABYAAAAu1NsGCs/2z8ecMLfQUXqPwAAAD8LAwAAAAAAAAEFAwAAWAAAADMls4tXNds/apHQaFwV6j8AAAA/CwMAAAAAAAABBgMAAFgAAACr9vn+gyvbP9zm+Ej85+k/AAAAPyoDAAAAAAAAAQcDAABYAAAA9w0D7mke2z8qCAfSFrjpPwAAAD8qAwAAAAAAAAEIAwAAWAAAAJ2Zh+XcF9s/MMHgrCaD6T8AAAA/KgMAAAAAAAABCQMAAFgAAABDJQzdTxHbP3ri7jVBU+k/AAAAPzoDAAAAAAAAAQoDAABYAAAAvfZSUHwH2z8SbDFtZijpPwAAAD86AwAAAAAAAAELAwAAWAAAAK+Z4DbV89o/8F2oUpYC6T8AAAA/WQMAAAAAAAABDAMAAFgAAADP9quhdOPaP/SDOY9L3+g/AAAAP1kDAAAAAAAAAQ0DAABYAAAAGw61kFrW2j9AEv95C8HoPwAAAD9ZAwAAAAAAAAEOAwAAWAAAADlrgPv5xdo/1Aj5Etan6D8AAAA/eAMAAAAAAAABDwMAAFgAAAArDg7iUrLaP4wzDQMmkeg/AAAAP3gDAAAAAAAAARADAABYAAAAS2vZTPKh2j/89exEa3XoPwAAAD94AwAAAAAAAAERAwAAWAAAAD0OZzNLjto/2FQbjEBh6D8AAAA/mAMAAAAAAAABEgMAAFgAAAAD97aVXXfaP956rMj1Peg/AAAAP5gDAAAAAAAAARMDAABYAAAAbWuL7+JZ2j9OPYwKOyLoPwAAAD+YAwAAAAAAAAEUAwAAWAAAAAWanc2uP9o/Kpy6URAO6D8AAAA/pwMAAAAAAAABFQMAAFgAAACfyK+reiXaP76StOra9Oc/AAAAP6cDAAAAAAAAARYDAABYAAAAN/fBiUYL2j/kWRfguuXnPwAAAD/GAwAAAAAAAAEXAwAAWAAAAHOxWF+F6tk/nIQr0ArP5z8AAAA/xgMAAAAAAAABGAMAAFgAAABX93MsN8PZP+gS8brKsOc/AAAAP9YDAAAAAAAAARkDAABYAAAAaffMfS+f2T9Y1dD8D5XnPwAAAD/WAwAAAAAAAAEaAwAAWAAAACGDqsaadNk/7svKldp75z8AAAA/5gMAAAAAAAABGwMAAFgAAACN934gIFfZP8oq+dyvZ+c/AAAAP+YDAAAAAAAAARwDAABYAAAAnffXcRgz2T8WJnYpFVvnPwAAAD8EBAAAAAAAAAEdAwAAWAAAAK33MMMQD9k/qIknJIVT5z8AAAA/BAQAAAAAAAABHgMAAFgAAADtsceYT+7YP/DxW9KPWOc/AAAAPwQEAAAAAAAAAR8DAABYAAAAd4NnXXTA2D+AL3yQSnTnPwAAAD8jBAAAAAAAAAEgAwAAWAAAADtst7+Gqdg/xHEfAqCc5z8AAAA/IwQAAAAAAAABIQMAAFgAAAA7bLe/hqnYP8RxHwKgnOc/AAAAPyMEAAAAAAAAASIDAABYAAAAO2y3v4ap2D/EcR8CoJznPwAAAD8jBAAAAAAAAAEjAwAAWAAAADtst7+Gqdg/xHEfAqCc5z8AAAA/MwQAAAAAAAABJAMAAFgAAAB9O4W2sETdP2Sx+m/4Bew/AAAAPwAAAAAAAAAAASUDAABYAAAAfTuFtrBE3T9ksfpv+AXsPwAAAD8gAAAAAAAAAAEmAwAAWAAAAH07hbawRN0/ZLH6b/gF7D8AAAA/IAAAAAAAAAABJwMAAFgAAADFr6dtRW/dP6jNDKWYUew/AAAAPy8AAAAAAAAAASgDAABYAAAA/8ZXCzOG3T9cP0e62G/sPwAAAD8vAAAAAAAAAAEpAwAAWAAAAOFpjKCTlt0/WBm2fSOT7D8AAAA/TwAAAAAAAAABKgMAAFgAAADvxv65OqrdP1TzJEFutuw/AAAAP08AAAAAAAAAASsDAABYAAAA/SNx0+G93T8IZV9WrtTsPwAAAD9PAAAAAAAAAAEsAwAAWAAAAN3GpWhCzt0/UDpLZl7r7D8AAAA/XgAAAAAAAAABLQMAAFgAAABFmJOKdujdP06nAsgD/ew/AAAAP24AAAAAAAAAAS4DAABYAAAA2yO/MPEF3j8GrIV7ngntPwAAAD9uAAAAAAAAAAEvAwAAWAAAAEP1rFIlIN4/lnzu17MT7T8AAAA/fQAAAAAAAAABMAMAAFgAAACpxpp0WTreP+DkIoa+GO0/AAAAP30AAAAAAAAAATEDAABYAAAAP1LGGtRX3j+8sAgvORbtPwAAAD+NAAAAAAAAAAEyAwAAWAAAAP+XL0WVeN4/BBk93UMb7T8AAAA/jQAAAAAAAAABMwMAAFgAAABHDFL8KaPePwQZPd1DG+0/AAAAP6wAAAAAAAAAATQDAABYAAAAvTqyNwXR3j8EGT3dQxvtPwAAAD+sAAAAAAAAAAE1AwAAWAAAAK06WeYM9d4/KE1XNMkd7T8AAAA/vAAAAAAAAAABNgMAAFgAAAC7l8v/swjfP0yBcYtOIO0/AAAAP7wAAAAAAAAAATcDAABYAAAAIWm5Iegi3z+W6aU5WSXtPwAAAD/MAAAAAAAAAAE4AwAAWAAAAOWuIkypQ98/3lHa52Mq7T8AAAA/zAAAAAAAAAABOQMAAFgAAABb3YKHhHHfP95R2udjKu0/AAAAP+sAAAAAAAAAAToDAABYAAAAo1GlPhmc3z/eUdrnYyrtPwAAAD/rAAAAAAAAAAE7AwAAWAAAAOnFx/Wtxt8/lFZdm/427T8AAAA/6wAAAAAAAAABPAMAAFgAAADZxW6kterfP3AiQ0R5NO0/AAAAPwoBAAAAAAAAAT0DAABYAAAA+r+p6wEJ4D+UVl2b/jbtPwAAAD8KAQAAAAAAAAE+AwAAWAAAAB76OkdMHuA/JroOlm4v7T8AAAA/CgEAAAAAAAABPwMAAFgAAABaEevkOTXgP95R2udjKu0/AAAAPykBAAAAAAAAAUADAABYAAAAUJE+vD1H4D8mug6Wbi/tPwAAAD8pAQAAAAAAAAFBAwAAWAAAAKSFDZzOX+A/3L6RSQk87T8AAAA/KQEAAAAAAAABQgMAAFgAAACy4n+1dXPgP0zuKO3zMe0/AAAAPzkBAAAAAAAAAUMDAABYAAAAqGLTjHmF4D+6HcCQ3iftPwAAAD85AQAAAAAAAAFEAwAAWAAAAPpWomwKnuA/TIFxi04g7T8AAAA/WAEAAAAAAAABRQMAAFgAAABMS3FMm7bgP7ywCC85Fu0/AAAAP1gBAAAAAAAAAUYDAABYAAAAshxfbs/Q4D+WfO7XsxPtPwAAAD9oAQAAAAAAAAFHAwAAWAAAADLLa9Km7OA/ThS6KakO7T8AAAA/aAEAAAAAAAABSAMAAFgAAABs4htwlAPhP7xDUc2TBO0/AAAAP3cBAAAAAAAAAUkDAABYAAAA1LMJksgd4T9OpwLIA/3sPwAAAD93AQAAAAAAAAFKAwAAWAAAAFJiFvafOeE/mKJ/FGnw7D8AAAA/hwEAAAAAAAABSwMAAFgAAABYP9zmSl/hPwjSFrhT5uw/AAAAP4cBAAAAAAAAAUwDAABYAAAA1u3oSiJ74T/A/Cqoo8/sPwAAAD+mAQAAAAAAAAFNAwAAWAAAAIBWMzNAmuE/nFtZ73i77D8AAAA/pgEAAAAAAAABTgMAAFgAAABEnJxdAbvhP1iGbd/IpOw/AAAAP7YBAAAAAAAAAU8DAABYAAAAHL8kymXd4T80UlOIQ6LsPwAAAD+2AQAAAAAAAAFQAwAAWAAAADZ5Cf2zBOI/ELGBzxiO7D8AAAA/xgEAAAAAAAABUQMAAFgAAACsp2k4jzLiP8jblb9od+w/AAAAP8YBAAAAAAAAAVIDAABYAAAADPmqMcde4j84nnUBrlvsPwAAAD/lAQAAAAAAAAFTAwAAWAAAABDWcCJyhOI/YPggleg67D8AAAA/5QEAAAAAAAABVAMAAFgAAAC+PrsKkKPiP4S/g4rIK+w/AAAAP+UBAAAAAAAAAVUDAABYAAAA2PifPd7K4j/QTUl1iA3sPwAAAD8EAgAAAAAAAAFWAwAAWAAAADZK4TYW9+I/+BSsamj+6z8AAAA/BAIAAAAAAAABVwMAAFgAAAAI7bx6fivjPx7cDmBI7+s/AAAAPwQCAAAAAAAAAVgDAABYAAAAfhsdtllZ4z/Wc9qxPerrPwAAAD8jAgAAAAAAAAFZAwAAWAAAAJjVAemngOM/+qf0CMPs6z8AAAA/IwIAAAAAAAABWgMAAFgAAACI1aiXr6TjPx7cDmBI7+s/AAAAPyMCAAAAAAAAAVsDAABYAAAAXvgwBBTH4z9CECm3zfHrPwAAAD8zAgAAAAAAAAFcAwAAWAAAAE7417Ib6+M/HtwOYEjv6z8AAAA/MwIAAAAAAAABXQMAAFgAAACAj9snDRTkP0IQKbfN8es/AAAAP1ICAAAAAAAAAV4DAABYAAAAsibfnP485D+wrHe8XfnrPwAAAD9SAgAAAAAAAAFfAwAAWAAAAIpJZwljX+Q/QH3gGHMD7D8AAAA/UgIAAAAAAAABYAMAAFgAAAAI+HNtOnvkP/SBY8wNEOw/AAAAP3ECAAAAAAAAAWEDAABYAAAAcMlhj26V5D8YIzWFOCTsPwAAAD9xAgAAAAAAAAFiAwAAWAAAABwyrHeMtOQ/FpDs5t017D8AAAA/cQIAAAAAAAABYwMAAFgAAAD2VDTk8NbkPzoxvp8ISuw/AAAAP5ECAAAAAAAAAWQDAABYAAAAzHe8UFX55D8S1xIMzmrsPwAAAD+RAgAAAAAAAAFlAwAAWAAAAI69JXsWGuU/7HxneJOL7D8AAAA/kQIAAAAAAAABZgMAAFgAAAAObDLf7TXlP1iGbd/IpOw/AAAAP7ACAAAAAAAAAWcDAABYAAAAzrGbCa9W5T+cW1nveLvsPwAAAD+wAgAAAAAAAAFoAwAAWAAAAArJS6ecbeU/vmniCUnh7D8AAAA/sAIAAAAAAAABaQMAAFgAAACId1gLdInlP+B3ayQZB+0/AAAAP88CAAAAAAAAAWoDAABYAAAA8EhGLaij5T9ytYvi0yLtPwAAAD/PAgAAAAAAAAFrAwAAWAAAAITUcdMiweU/ksMU/aNI7T8AAAA/zwIAAAAAAAABbAMAAFgAAAAEg343+tzlP46dg8Dua+0/AAAAP98CAAAAAAAAAW0DAABYAAAAmA6q3XT65T+Md/KDOY/tPwAAAD/fAgAAAAAAAAFuAwAAWAAAABS9tkFMFuY/0LmV9Y637T8AAAA//gIAAAAAAAABbwMAAFgAAAB+jqRjgDDmP/THHhBf3e0/AAAAP/4CAAAAAAAAAXADAABYAAAAjOsWfSdE5j+EBT/OGfntPwAAAD/+AgAAAAAAAAFxAwAAWAAAAFaxLNDkUuY/EkNfjNQU7j8AAAA/HQMAAAAAAAABcgMAAFgAAACwJajYcVnmP+x7/Jb0I+4/AAAAPx0DAAAAAAAAAXMDAABYAAAA9LwEn1te5j/GtJmhFDPuPwAAAD8dAwAAAAAAAAF0AwAAWAAAAPS8BJ9bXuY/NFHopqQ67j8AAAA/LQMAAAAAAAABdQMAAFgAAAD0vASfW17mP1iFAv4pPe4/AAAAPy0DAAAAAAAAAXYDAABYAAAA3N/lXLhc5j9YhQL+KT3uPwAAAD9MAwAAAAAAAAF3AwAAWAAAAMYCxxoVW+Y/WIUC/ik97j8AAAA/TAMAAAAAAAABeAMAAFgAAACwJajYcVnmP1iFAv4pPe4/AAAAP0wDAAAAAAAAAXkDAABYAAAAmkiJls5X5j+kphCHRA3uPwAAAD9cAwAAAAAAAAF6AwAAWAAAAIJralQrVuY/Op0KIA/07T8AAAA/awMAAAAAAAABewMAAFgAAACaSImWzlfmP6pf6mFU2O0/AAAAP2sDAAAAAAAAAXwDAABYAAAAsCWo2HFZ5j/07a9MFLrtPwAAAD+LAwAAAAAAAAF9AwAAWAAAAMYCxxoVW+Y/ZrCPjlme7T8AAAA/iwMAAAAAAAABfgMAAFgAAAD0vASfW17mPx7bo36ph+0/AAAAP4sDAAAAAAAAAX8DAABYAAAAeOu9Ky9o5j/WBbhu+XDtPwAAAD+qAwAAAAAAAAGAAwAAWAAAAAAad7gCcuY/tGTmtc5c7T8AAAA/qgMAAAAAAAABgQMAAFgAAAD4mcqPBoTmP9y+kUkJPO0/AAAAP6oDAAAAAAAAAYIDAABYAAAA2jz/JGeU5j8oTVc0yR3tPwAAAD+9AwAAAAAAAAGDAwAAWAAAALrfM7rHpOY/BqyFe54J7T8AAAA/vQMAAAAAAAABhAMAAFgAAACyX4eRy7bmPwY/zhn59+w/AAAAP70DAAAAAAAAAYUDAABYAAAAqN/aaM/I5j8I0ha4U+bsPwAAAD/NAwAAAAAAAAGGAwAAWAAAAIqCD/4v2eY/Lpl5rTPX7D8AAAA/zQMAAAAAAAABhwMAAFgAAADadt7dwPHmPy4swkuOxew/AAAAP+wDAAAAAAAAAYgDAABYAAAAWiXrQZgN5z8wvwrq6LPsPwAAAD/sAwAAAAAAAAGJAwAAWAAAAPCwFugSK+c/Dh45Mb6f7D8AAAA/7AMAAAAAAAABigMAAFgAAABsXyNM6kbnP1gZtn0jk+w/AAAAPwsEAAAAAAAAAYsDAABYAAAAqHbT6ddd5z/sfGd4k4vsPwAAAD8LBAAAAAAAAAGMAwAAWAAAABBIwQsMeOc/fuAYcwOE7D8AAAA/CwQAAAAAAAABjQMAAFgAAABgPJDrnJDnP37gGHMDhOw/AAAAPysEAAAAAAAAAY4DAABYAAAAIoL5FV6x5z82eOTE+H7sPwAAAD8rBAAAAAAAAAGPAwAAWAAAABCCoMRl1ec/Wqz+G36B7D8AAAA/KwQAAAAAAAABkAMAAFgAAADqpCgxyvfnP6QUM8qIhuw/AAAAPzoEAAAAAAAAAZEDAABYAAAAlA1zGegW6D9arP4bfoHsPwAAAD86BAAAAAAAAAGSAwAAWAAAAFZT3EOpN+g/NnjkxPh+7D8AAAA/WQQAAAAAAAABkwMAAFgAAABcMKI0VF3oP37gGHMDhOw/AAAAP1kEAAAAAAAAAZQDAABYAAAANFMqobh/6D/ISE0hDonsPwAAAD9ZBAAAAAAAAAGVAwAAWAAAAAx2sg0doug/NOWbJp6Q7D8AAAA/eQQAAAAAAAABlgMAAFgAAAD8dVm8JMboP6KB6isumOw/AAAAP3kEAAAAAAAAAZcDAABYAAAAGDA+73Lt6D80UlOIQ6LsPwAAAD95BAAAAAAAAAGYAwAAWAAAANh1pxk0Duk/WIZt38ik7D8AAAA/iAQAAAAAAAABmQMAAFgAAADeUm0K3zPpP1iGbd/IpOw/AAAAP4gEAAAAAAAAAZoDAABYAAAAiLu38vxS6T+g7qGN06nsPwAAAD+oBAAAAAAAAAGbAwAAWAAAAAZqxFbUbuk/xCK85Fis7D8AAAA/qAQAAAAAAAABnAMAAFgAAACGGNG6q4rpP3gnP5jzuOw/AAAAP7cEAAAAAAAAAZ0DAABYAAAAHKT8YCao6T94lPb5mMrsPwAAAD+3BAAAAAAAAAGeAwAAWAAAANzpZYvnyOk/Lpl5rTPX7D8AAAA/xwQAAAAAAAABnwMAAFgAAAD4o0q+NfDpP1A6S2Ze6+w/AAAAP8cEAAAAAAAAAaADAABYAAAAWPWLt20c6j9OpwLIA/3sPwAAAD/mBAAAAAAAAAGhAwAAWAAAABo79eEuPeo/BqyFe54J7T8AAAA/5gQAAAAAAAABogMAAFgAAACuxiCIqVrqPwQZPd1DG+0/AAAAP+YEAAAAAAAAAaMDAABYAAAAiOmo9A196j9M7ijt8zHtPwAAAD8FBQAAAAAAAAGkAwAAWAAAAHTpT6MVoeo/uIp38oM57T8AAAA/BQUAAAAAAAABpQMAAFgAAACQozTWY8jqP26P+qUeRu0/AAAAPwUFAAAAAAAAAaYDAABYAAAAloD6xg7u6j9s/LEHxFftPwAAAD8lBQAAAAAAAAGnAwAAWAAAALA63/lcFes/jp2DwO5r7T8AAAA/JQUAAAAAAAABqAMAAFgAAABGxgqg1zLrP4wKOyKUfe0/AAAAPyUFAAAAAAAAAakDAABYAAAAxHQXBK9O6z+Md/KDOY/tPwAAAD80BQAAAAAAAAGqAwAAWAAAAACMx6GcZes/rhjEPGSj7T8AAAA/NAUAAAAAAAABqwMAAFgAAACUF/NHF4PrP4hRYUeEsu0/AAAAP1MFAAAAAAAAAawDAABYAAAAghea9h6n6z/07a9MFLrtPwAAAD9TBQAAAAAAAAGtAwAAWAAAAIj0X+fJzOs/YIr+UaTB7T8AAAA/UwUAAAAAAAABrgMAAFgAAAB29AaW0fDrPxqPgQU/zu0/AAAAP3MFAAAAAAAAAa8DAABYAAAAfNHMhnwW7D/QkwS52drtPwAAAD9zBQAAAAAAAAGwAwAAWAAAACY6F2+aNew/YGRtFe/k7T8AAAA/cwUAAAAAAAABsQMAAFgAAADqf4CZW1bsP/I01nEE7+0/AAAAP5IFAAAAAAAAAbIDAABYAAAAlOjKgXl17D/woY3TqQDuPwAAAD+SBQAAAAAAAAGzAwAAWAAAAD5RFWqXlOw/OArCgbQF7j8AAAA/kgUAAAAAAAABtAMAAFgAAAC+/yHObrDsP/ChjdOpAO4/AAAAP6IFAAAAAAAAAbUDAABYAAAAEPTwrf/I7D/woY3TqQDuPwAAAD+iBQAAAAAAAAG2AwAAWAAAANA5WtjA6ew/qDlZJZ/77T8AAAA/wQUAAAAAAAABtwMAAFgAAACSf8MCggrtP6g5WSWf++0/AAAAP8EFAAAAAAAAAbgDAABYAAAAKAvvqPwn7T/MbXN8JP7tPwAAAD/BBQAAAAAAAAG5AwAAWAAAAGIin0bqPu0/XD7c2DkI7j8AAAA/3wUAAAAAAAABugMAAFgAAACcOU/k11XtP6SmEIdEDe4/AAAAP98FAAAAAAAAAbsDAABYAAAA8C0exGhu7T+kphCHRA3uPwAAAD/fBQAAAAAAAAG8AwAAWAAAAIS5SWrji+0/pKYQh0QN7j8AAAA//gUAAAAAAAABvQMAAFgAAABG/7KUpKztP4By9i+/Cu4/AAAAP/4FAAAAAAAAAb4DAABYAAAA2oreOh/K7T/woY3TqQDuPwAAAD/+BQAAAAAAAAG/AwAAWAAAAG4WCuGZ5+0/YNEkd5T27T8AAAA/HgYAAAAAAAABwAMAAFgAAADW5/cCzgHuP4aYh2x05+0/AAAAPx4GAAAAAAAAAcEDAABYAAAAKNzG4l4a7j+GK9AKz9XtPwAAAD8eBgAAAAAAAAHCAwAAWAAAAGLzdoBMMe4/hivQCs/V7T8AAAA/LQYAAAAAAAABwwMAAFgAAADgoYPkI03uP9AmTVc0ye0/AAAAPy0GAAAAAAAAAcQDAABYAAAAjArOzEFs7j9giv5RpMHtPwAAAD9MBgAAAAAAAAHFAwAAWAAAAE5QN/cCje4/0LmV9Y637T8AAAA/TAYAAAAAAAABxgMAAFgAAAD4uIHfIKzuP9C5lfWOt+0/AAAAP0wGAAAAAAAAAccDAABYAAAApCHMxz7L7j9A6SyZea3tPwAAAD9sBgAAAAAAAAHIAwAAWAAAAE6KFrBc6u4/ZrCPjlme7T8AAAA/bAYAAAAAAAAByQMAAFgAAADmFUJW1wfvP0IPvtUuiu0/AAAAP2wGAAAAAAAAAcoDAABYAAAATOcveAsi7z+wPlV5GYDtPwAAAD+LBgAAAAAAAAHLAwAAWAAAAFpEopGyNe8/amlpaWlp7T8AAAA/iwYAAAAAAAABzAMAAFgAAAAmCrjkb0TvP9wrSauuTe0/AAAAP4sGAAAAAAAAAc0DAABYAAAASkRJQLpZ7z8C86ugjj7tPwAAAD+bBgAAAAAAAAHOAwAAWAAAAG5+2psEb+8/3lHa52Mq7T8AAAA/mwYAAAAAAAABzwMAAFgAAADsLOf/24rvP5Z87tezE+0/AAAAP7oGAAAAAAAAAdADAABYAAAAVP7UIRCl7z/iCrTCc/XsPwAAAD+6BgAAAAAAAAHRAwAAWAAAAKTyowGhve8/wo9zRv697D8AAAA/ugYAAAAAAAAB0gMAAFgAAAD45nLhMdbvPzgLLWNTbew/AAAAP9kGAAAAAAAAAdMDAABYAAAASNtBwcLu7z+MC6YDM+XrPwAAAD/ZBgAAAAAAAAHUAwAAWAAAAEjbQcHC7u8/jAumAzPl6z8AAAA/2QYAAAAAAAAB1QMAAFgAAABI20HBwu7vP4wLpgMz5es/AAAAP/gGAAAAAAAAAdYDAABYAAAASNtBwcLu7z+MC6YDM+XrPwAAAD/4BgAAAAAAAAHXAwAAWAAAADhpmIYwH+s/cnA7gCG96T8AAAA/AAAAAAAAAAAB2AMAAFgAAAA4aZiGMB/rP3JwO4Ahvek/AAAAPxAAAAAAAAAAAdkDAABYAAAAOGmYhjAf6z9ycDuAIb3pPwAAAD8QAAAAAAAAAAHaAwAAWAAAADhpmIYwH+s/cnA7gCG96T8AAAA/HwAAAAAAAAAB2wMAAFgAAAA4aZiGMB/rP3JwO4Ahvek/AAAAPx8AAAAAAAAAAdwDAABYAAAAOGmYhjAf6z9ycDuAIb3pPwAAAD8fAAAAAAAAAAHdAwAAWAAAADhpmIYwH+s/cnA7gCG96T8AAAA/HwAAAAAAAAAB3gMAAFgAAAA4aZiGMB/rP3JwO4Ahvek/AAAAPy8AAAAAAAAAAd8DAABYAAAAdiMvXG/+6j90A4QefKvpPwAAAD9OAAAAAAAAAAHgAwAAWAAAAB6vs1Pi9+o/4jIbwmah6T8AAAA/TgAAAAAAAAAB4QMAAFgAAADu9HXPm/TqP1T1+gOshek/AAAAP20AAAAAAAAAAeIDAABYAAAArF0ZCbLv6j8MIA/0+27pPwAAAD9tAAAAAAAAAAHjAwAAWAAAAJaA+sYO7uo/xt1rgqZG6T8AAAA/bQAAAAAAAAAB5AMAAFgAAADu9HXPm/TqPxL/eQvBFuk/AAAAP30AAAAAAAAAAeUDAABYAAAASmnx1yj76j9iIIiU2+boPwAAAD99AAAAAAAAAAHmAwAAWAAAAEpp8dco++o/ig18xnC06D8AAAA/nAAAAAAAAAAB5wMAAFgAAABKafHXKPvqP0ReIfN1eug/AAAAP6wAAAAAAAAAAegDAABYAAAAYEYQGsz86j8m4+B2AEPoPwAAAD+sAAAAAAAAAAHpAwAAWAAAAELpRK8sDes/mDgJV6AV6D8AAAA/rAAAAAAAAAAB6gMAAFgAAAAKr1oC6hvrP3YqgDzQ7+c/AAAAP7wAAAAAAAAAAesDAABYAAAAwJdREwQp6z/AuEUnkNHnPwAAAD+8AAAAAAAAAAHsAwAAWAAAAEbGCqDXMus/enaitTqp5z8AAAA/4wAAAAAAAAAB7QMAAFgAAADO9MMsqzzrP4CcM/Lvhec/AAAAP+MAAAAAAAAAAe4DAABYAAAAUiN9uX5G6z9ejqrXH2DnPwAAAD/jAAAAAAAAAAHvAwAAWAAAANpRNkZSUOs/Frm+x29J5z8AAAA/8gAAAAAAAAAB8AMAAFgAAABMo9CQgljrP9Lj0re/Muc/AAAAP/IAAAAAAAAAAfEDAABYAAAA6q6oX/lj6z+sQgH/lB7nPwAAAD8SAQAAAAAAAAHyAwAAWAAAAHDdYezMbes/Pqay+QQX5z8AAAA/EgEAAAAAAAAB8wMAAFgAAAAO6Tm7Q3nrPxpymKJ/FOc/AAAAPyEBAAAAAAAAAfQDAABYAAAABGmNkkeL6z8acpiifxTnPwAAAD8hAQAAAAAAAAH1AwAAWAAAAM4uo+UEmus/YtrMUIoZ5z8AAAA/MQEAAAAAAAAB9gMAAFgAAACCF5r2HqfrP2JHhLIvK+c/AAAAPzEBAAAAAAAAAfcDAABYAAAACkZTg/Kw6z88gCG9TzrnPwAAAD9QAQAAAAAAAAH4AwAAWAAAAOrohxhTwes/qIknJIVT5z8AAAA/UAEAAAAAAAAB+QMAAFgAAABEXQMh4MfrP6ZjlufPduc/AAAAP1ABAAAAAAAAAfoDAABYAAAAntF+KW3O6z9Y1dD8D5XnPwAAAD9vAQAAAAAAAAH7AwAAWAAAABAjGXSd1us/MHsladW15z8AAAA/bwEAAAAAAAAB/AMAAFgAAACYUdIAceDrPwohetWa1uc/AAAAP28BAAAAAAAAAf0DAABYAAAAYBfoUy7v6z9S9mXlSu3nPwAAAD+PAQAAAAAAAAH+AwAAWAAAABQA32RI/Os/4jOGowUJ6D8AAAA/jwEAAAAAAAAB/wMAAFgAAAD0ohP6qAzsPwTVV1wwHeg/AAAAP48BAAAAAAAAAQAEAABYAAAAqIsKC8MZ7D/eDfVmUCzoPwAAAD+eAQAAAAAAAAEBBAAAWAAAADC6w5eWI+w/Shf7zYVF6D8AAAA/ngEAAAAAAAABAgQAAFgAAAC26Hwkai3sP0iEsi8rV+g/AAAAP74BAAAAAAAAAQMEAABYAAAAJjoXb5o17D/YVBuMQGHoPwAAAD++AQAAAAAAAAEEBAAAWAAAALBo0PttP+w//PXsRGt16D8AAAA/vgEAAAAAAAABBQQAAFgAAABMdKjK5ErsP7L6b/gFgug/AAAAP90BAAAAAAAAAQYEAABYAAAA6n+AmVtW7D9Ey9hUG4zoPwAAAD/dAQAAAAAAAAEHBAAAWAAAAOL/03BfaOw/1i6KT4uE6D8AAAA/3QEAAAAAAAABCAQAAFgAAAAGOmXMqX3sP/z17ERrdeg/AAAAP+wBAAAAAAAAAQkEAABYAAAAPlEVapeU7D/YVBuMQGHoPwAAAD/sAQAAAAAAAAEKBAAAWAAAAKgiA4zLruw/JuPgdgBD6D8AAAA/DAIAAAAAAAABCwQAAFgAAADMXJTnFcTsPyoJcrO1H+g/AAAAPwwCAAAAAAAAAQwEAABYAAAArP/IfHbU7D90lzeedQHoPwAAAD8bAgAAAAAAAAENBAAAWAAAALpcO5Yd6Ow/LlWULCDZ5z8AAAA/GwIAAAAAAAABDgQAAFgAAAC03I5tIfrsP1SvP8BauOc/AAAAPysCAAAAAAAAAQ8EAABYAAAA1hYgyWsP7T/IBGig+ornPwAAAD8rAgAAAAAAAAEQBAAAWAAAAKDcNRwpHu0/FiZ2KRVb5z8AAAA/SgIAAAAAAAABEQQAAFgAAAAoC++o/CftP9Lj0re/Muc/AAAAP0oCAAAAAAAAARIEAABYAAAAgn9qsYku7T9i2sxQihnnPwAAAD9KAgAAAAAAAAETBAAAWAAAAMQWx3dzM+0/iKEvRmoK5z8AAAA/WgIAAAAAAAABFAQAAFgAAADy0AT8uTbtP9KcrJLP/eY/AAAAP1oCAAAAAAAAARUEAABYAAAA8tAE/Lk27T/SnKySz/3mPwAAAD9pAgAAAAAAAAEWBAAAWAAAAPLQBPy5Nu0/0pysks/95j8AAAA/eQIAAAAAAAABFwQAAFgAAADy0AT8uTbtP9KcrJLP/eY/AAAAP3kCAAAAAAAAARgEAABYAAAA3PPluRY17T/SnKySz/3mPwAAAD95AgAAAAAAAAEZBAAAWAAAANzz5bkWNe0/0pysks/95j8AAAA/eQIAAAAAAAABGgQAAFgAAAA2aGHCozvtP/KEpHDqRuc/AAAAP5gCAAAAAAAAARsEAABYAAAA0nM5kRpH7T8Uky2LumznPwAAAD+4AgAAAAAAAAEcBAAAWAAAAIZcMKI0VO0/6qU5WSWf5z8AAAA/uAIAAAAAAAABHQQAAFgAAABSIkb18WLtP+Z/qBxwwuc/AAAAP7gCAAAAAAAAAR4EAABYAAAASqKZzPV07T92vcjaKt7nPwAAAD/XAgAAAAAAAAEfBAAAWAAAAFb/C+aciO0/CPvomOX55z8AAAA/1wIAAAAAAAABIAQAAFgAAABkXH7/Q5ztPwZooPqKC+g/AAAAP9cCAAAAAAAAASEEAABYAAAAoHMunTGz7T8qnLpREA7oPwAAAD/2AgAAAAAAAAEiBAAAWAAAANqK3jofyu0/vv9rTIAG6D8AAAA/9gIAAAAAAAABIwQAAFgAAAAWoo7YDOHtPy7CS47F6uc/AAAAP/YCAAAAAAAAASQEAABYAAAAOtwfNFf27T/mf6gccMLnPwAAAD8GAwAAAAAAAAElBAAAWAAAAIrQ7hPoDu4/xHEfAqCc5z8AAAA/BgMAAAAAAAABJgQAAFgAAADG556x1SXuPzjHR+I/b+c/AAAAPyUDAAAAAAAAAScEAABYAAAA0kQRy3w57j+qHHDC30HnPwAAAD8lAwAAAAAAAAEoBAAAWAAAAOChg+QjTe4/hg7npw8c5z8AAAA/JQMAAAAAAAABKQQAAFgAAADu/vX9ymDuP4o0eOTE+OY/AAAAP0QDAAAAAAAAASoEAABYAAAA6H5J1c5y7j8gK3J9j9/mPwAAAD9EAwAAAAAAAAErBAAAWAAAAPTbu+51hu4/RvLUcm/Q5j8AAAA/RAMAAAAAAAABLAQAAFgAAACS55O97JHuP/yJoMRky+Y/AAAAP2MDAAAAAAAAAS0EAABYAAAAoEQG15Ol7j/8iaDEZMvmPwAAAD9jAwAAAAAAAAEuBAAAWAAAAFQt/eetsu4/so4jeP/X5j8AAAA/YwMAAAAAAAABLwQAAFgAAAAGFvT4x7/uP0DMQza68+Y/AAAAP4MDAAAAAAAAATAEAABYAAAApCHMxz7L7j8+prL5BBfnPwAAAD+DAwAAAAAAAAExBAAAWAAAAFgKw9hY2O4/YCHzdXpO5z8AAAA/gwMAAAAAAAABMgQAAFgAAAD2FZunz+PuP6TQTUl1iOc/AAAAP5IDAAAAAAAAATMEAABYAAAAOK33bbno7j+chCvQCs/nPwAAAD+SAwAAAAAAAAE0BAAAWAAAAGZnNfL/6+4/vGwjriUY6D8AAAA/sgMAAAAAAAABNQQAAFgAAACUIXN2Ru/uP7SNuJZgcOg/AAAAP7IDAAAAAAAAATYEAABYAAAATooWsFzq7j8aS5yEK9DoPwAAAD+yAwAAAAAAAAE3BAAAWAAAAE6KFrBc6u4/GkuchCvQ6D8AAAA/0QMAAAAAAAABOAQAAFgAAABOihawXOruPxpLnIQr0Og/AAAAP9EDAAAAAAAAATkEAABYAAAATooWsFzq7j8aS5yEK9DoPwAAAD/RAwAAAAAAAAE6BAAAWAAAAOylW+h2cLg/S9Kqa9Pf5D8AAAA/AAAAAAAAAAABOwQAAFgAAADspVvodnC4P0vSqmvT3+Q/AAAAPxAAAAAAAAAAATwEAABYAAAA7KVb6HZwuD9L0qpr09/kPwAAAD8QAAAAAAAAAAE9BAAAWAAAAIxgCKaHd7c/lc0nuDjT5D8AAAA/JwAAAAAAAAABPgQAAFgAAAAgeHXaTtq2Pygx2bKoy+Q/AAAAPycAAAAAAAAAAT8EAABYAAAAyEnHQWRktj8oMdmyqMvkPwAAAD9HAAAAAAAAAAFABAAAWAAAACwEELqT+7U/BP2+WyPJ5D8AAAA/RwAAAAAAAAABQQQAAFgAAADwj0ZU96y1P+DIpASexuQ/AAAAP0cAAAAAAAAAAUIEAABYAAAAcAR0/3RrtT+8lIqtGMTkPwAAAD9WAAAAAAAAAAFDBAAAWAAAADiQqpnYHLU/4MikBJ7G5D8AAAA/VgAAAAAAAAABRAQAAFgAAACAkA7fuYy0P5XNJ7g40+Q/AAAAP3UAAAAAAAAAAUUEAABYAAAAeHlpNbUJtD+5AUIPvtXkPwAAAD91AAAAAAAAAAFGBAAAWAAAAHBixIuwhrM/3TVcZkPY5D8AAAA/hQAAAAAAAAABRwQAAFgAAADQHA0E4B2zP901XGZD2OQ/AAAAP5UAAAAAAAAAAUgEAABYAAAAMNdVfA+1sj8Bana9yNrkPwAAAD+VAAAAAAAAAAFJBAAAWAAAALBLgyeNc7I/J56QFE7d5D8AAAA/lQAAAAAAAAABSgQAAFgAAADE7sKw1heyP0vSqmvT3+Q/AAAAP7QAAAAAAAAAAUsEAABYAAAA2JECOiC8sT9L0qpr09/kPwAAAD+0AAAAAAAAAAFMBAAAWAAAAIhjVKE1RrE/AWp2vcja5D8AAAA/tAAAAAAAAAABTQQAAFgAAADkHZ0ZZd2wPyeekBRO3eQ/AAAAP9MAAAAAAAAAAU4EAABYAAAASNjlkZR0sD8Bana9yNrkPwAAAD/TAAAAAAAAAAFPBAAAWAAAAKiSLgrEC7A/uQFCD77V5D8AAAA/0wAAAAAAAAABUAQAAFgAAACoyADjsiuvP0vSqmvT3+Q/AAAAP+MAAAAAAAAAAVEEAABYAAAAoJq2j6klrj/dohPI6OnkPwAAAD/jAAAAAAAAAAFSBAAAWAAAAPA9Wl7UOa0/bXN8JP7z5D8AAAA/AgEAAAAAAAABUwQAAFgAAAAghNlwZ4KsPwBE5YAT/uQ/AAAAPwIBAAAAAAAAAVQEAABYAAAASMpYg/rKqz9KrBkvHgPlPwAAAD8CAQAAAAAAAAFVBAAAWAAAANDhxbfBLas/ALGc4rgP5T8AAAA/IQEAAAAAAAABVgQAAFgAAABo+TLsiJCqP5GBBT/OGeU/AAAAPyEBAAAAAAAAAVcEAABYAAAAMG7E3Oe+qT/9HVREXiHlPwAAAD8hAQAAAAAAAAFYBAAAWAAAABhAeoneuKg/2ek57dge5T8AAAA/QQEAAAAAAAABWQQAAFgAAACwV+e9pRuoP2u6oknuKOU/AAAAP0EBAAAAAAAAAVoEAABYAAAA2J1m0Dhkpz8hvyX9iDXlPwAAAD9BAQAAAAAAAAFbBAAAWAAAAJAS+MCXkqY/1cOosCNC5T8AAAA/UAEAAAAAAAABXAQAAFgAAADwtZuPwqalP4vIK2S+TuU/AAAAP1ABAAAAAAAAAV0EAABYAAAASFk/Xu26pD9mAclu3l3lPwAAAD9vAQAAAAAAAAFeBAAAWAAAAKD84iwYz6M/ZG6A0INv5T8AAAA/bwEAAAAAAAABXwQAAFgAAABocXQdd/2iP4YPUomug+U/AAAAP38BAAAAAAAAAWAEAABYAAAAKOYFDtYroj+osCNC2ZflPwAAAD9/AQAAAAAAAAFhBAAAWAAAAEgshSBpdKE/8IUPUomu5T8AAAA/jwEAAAAAAAABYgQAAFgAAAAQoRYRyKKgPzpb+2E5xeU/AAAAP48BAAAAAAAAAWMEAABYAAAA0Ih0v+Vtnz84yLLD3tblPwAAAD+uAQAAAAAAAAFkBAAAWAAAACAVc+QL/50/otG4KhTw5T8AAAA/rgEAAAAAAAABZQQAAFgAAACg/pXFyVucPw7bvpFJCeY/AAAAP64BAAAAAAAAAWYEAABYAAAAAIuU6u/smj/oE1ycaRjmPwAAAD++AQAAAAAAAAFnBAAAWAAAAPBcSpfm5pk/VB1iA58x5j8AAAA/vgEAAAAAAAABaAQAAFgAAADgLgBE3eCYPwaPnBjfT+Y/AAAAP90BAAAAAAAAAWkEAABYAAAA0AC28NPalz9ymKJ/FGnmPwAAAD/dAQAAAAAAAAFqBAAAWAAAAGAYIyWbPZc/uNpF8WmR5j8AAAA/7AEAAAAAAAABawQAAFgAAAAgjbQV+muWP5KAml0vsuY/AAAAP+wBAAAAAAAAAWwEAABYAAAAoKQhSsHOlT9qJu/J9NLmPwAAAD/8AQAAAAAAAAFtBAAAWAAAAEC8jn6IMZU/ijR45MT45j8AAAA//AEAAAAAAAABbgQAAFgAAADQ0/uyT5SUPz6msvkEF+c/AAAAPxsCAAAAAAAAAW8EAABYAAAAYOto5xb3kz9gtDsU1TznPwAAAD8bAgAAAAAAAAFwBAAAWAAAAMClsV9GjpM/gsLELqVi5z8AAAA/GwIAAAAAAAABcQQAAFgAAAAAA9Yb3lmTP1xoGZtqg+c/AAAAPzoCAAAAAAAAAXIEAABYAAAAAAPWG95Zkz/EcR8CoJznPwAAAD86AgAAAAAAAAFzBAAAWAAAAAAD1hveWZM/VK8/wFq45z8AAAA/OgIAAAAAAAABdAQAAFgAAACQGkNQpbySP3hQEXmFzOc/AAAAP0kCAAAAAAAAAXUEAABYAAAAkBpDUKW8kj8KjjE3QOjnPwAAAD9JAgAAAAAAAAF2BAAAWAAAAAAD1hveWZM/mMtR9foD6D8AAAA/aAIAAAAAAAABdwQAAFgAAAAAA9Yb3lmTP3JxpmHAJOg/AAAAP2gCAAAAAAAAAXgEAABYAAAAYOto5xb3kz8odikVWzHoPwAAAD9oAgAAAAAAAAF5BAAAWAAAABAxIG/nX5Q/trNJ0xVN6D8AAAA/iAIAAAAAAAABegQAAFgAAABAvI5+iDGVP45Znj/bbeg/AAAAP4gCAAAAAAAAAXsEAABYAAAAgEf9jSkDlj9Ey9hUG4zoPwAAAD+IAgAAAAAAAAF8BAAAWAAAAMDSa53K1JY/sNTeu1Cl6D8AAAA/pwIAAAAAAAABfQQAAFgAAABgGCMlmz2XP/ipyssAvOg/AAAAP6cCAAAAAAAAAX4EAABYAAAAMLv+aANylz8aS5yEK9DoPwAAAD+nAgAAAAAAAAF/BAAAWAAAANAAtvDT2pc/YiCIlNvm6D8AAAA/twIAAAAAAAABgAQAAFgAAABwRm14pEOYP6b1c6SL/eg/AAAAP7cCAAAAAAAAAYEEAABYAAAA4C4ARN3gmD8S/3kLwRbpPwAAAD/WAgAAAAAAAAGCBAAAWAAAABC6blN+spk/EmwxbWYo6T8AAAA/1gIAAAAAAAABgwQAAFgAAABQRd1iH4SaP1hBHX0WP+k/AAAAP+UCAAAAAAAAAYQEAABYAAAAoNBLcsBVmz+eFgmNxlXpPwAAAD/lAgAAAAAAAAGFBAAAWAAAAKD+lcXJW5w/xLfaRfFp6T8AAAA/9QIAAAAAAAABhgQAAFgAAACwLOAY02GdP3q8XfmLduk/AAAAP/UCAAAAAAAAAYcEAABYAAAAAOaYe305nz/AkUkJPI3pPwAAAD8UAwAAAAAAAAGIBAAAWAAAAAiKcWfDH6A/4jIbwmah6T8AAAA/FAMAAAAAAAABiQQAAFgAAACw5s2YmAuhP048ISmcuuk/AAAAPxQDAAAAAAAAAYoEAABYAAAASCyFIGl0oT9w3fLhxs7pPwAAAD8kAwAAAAAAAAGLBAAAWAAAAICgToYFw6E/uLLe8Xbl6T8AAAA/JAMAAAAAAAABjAQAAFgAAADAFBjsoRGiP7YfllMc9+k/AAAAP0MDAAAAAAAAAY0EAABYAAAAwCu9laaUoj/YwGcMRwvqPwAAAD9DAwAAAAAAAAGOBAAAWAAAAGhxdB13/aI/2i0fbuwc6j8AAAA/UwMAAAAAAAABjwQAAFgAAAA4K/UK5LSjP/zO8CYXMeo/AAAAP1MDAAAAAAAAAZAEAABYAAAAOEKatOg3pD+On1mDLDvqPwAAAD9iAwAAAAAAAAGRBAAAWAAAAEhZP17tuqQ/igwR5dFM6j8AAAA/YgMAAAAAAAABkgQAAFgAAAC4QdIpJlilP4h5yEZ3Xuo/AAAAP4IDAAAAAAAAAZMEAABYAAAAKCpl9V71pT8+fkv6EWvqPwAAAD+CAwAAAAAAAAGUBAAAWAAAAJAS+MCXkqY/zrtruMyG6j8AAAA/ggMAAAAAAAABlQQAAFgAAABwzHiuBEqnP84oIxpymOo/AAAAP6EDAAAAAAAAAZYEAABYAAAAQIb5m3EBqD9e+Yt2h6LqPwAAAD+hAwAAAAAAAAGXBAAAWAAAALBujGeqnqg/Ev4OKiKv6j8AAAA/oQMAAAAAAAABmAQAAFgAAABQtEPvegepP8gCkt28u+o/AAAAP8ADAAAAAAAAAZkEAABYAAAAwJzWurOkqT9+BxWRV8jqPwAAAD/AAwAAAAAAAAGaBAAAWAAAAPgQoCBQ86k/XECym3fX6j8AAAA/wAMAAAAAAAABmwQAAFgAAAD4J0XKVHaqP6So5kmC3Oo/AAAAP9ADAAAAAAAAAZwEAABYAAAAMJwOMPHEqj/sEBv4jOHqPwAAAD/QAwAAAAAAAAGdBAAAWAAAAKiEofspYqs/EkU1TxLk6j8AAAA/7wMAAAAAAAABngQAAFgAAADg+GphxrCrP37hg1Si6+o/AAAAP+8DAAAAAAAAAZ8EAABYAAAAUOH9LP9NrD/ISbgCrfDqPwAAAD/vAwAAAAAAAAGgBAAAWAAAALjJkPg366w/MuYGCD346j8AAAA/DgQAAAAAAAABoQQAAFgAAADA4DWiPG6tP6CCVQ3N/+o/AAAAPw4EAAAAAAAAAaIEAABYAAAAoJq2j6klrj8wU75p4gnrPwAAAD8OBAAAAAAAAAGjBAAAWAAAAAiDSVviwq4/5ldBHX0W6z8AAAA/HgQAAAAAAAABpAQAAFgAAADgPMpIT3qvP5xcxNAXI+s/AAAAPx4EAAAAAAAAAaUEAABYAAAAEGQcLPglsD9SYUeEsi/rPwAAAD89BAAAAAAAAAGmBAAAWAAAAGCSysTim7A/5DGw4Mc56z8AAAA/PQQAAAAAAAABpwQAAFgAAABM74o7mfewP+KeZ0JtS+s/AAAAP00EAAAAAAAAAagEAABYAAAA8DRCw2lgsT9OO7ZH/VLrPwAAAD9NBAAAAAAAAAGpBAAAWAAAALzXHQfSlLE/Tju2R/1S6z8AAAA/XAQAAAAAAAABqgQAAFgAAADwS+dsbuOxP3Jv0J6CVes/AAAAP1wEAAAAAAAAAasEAABYAAAAdNe5wfAksj8I04GZ8k3rPwAAAD98BAAAAAAAAAGsBAAAWAAAAPxijBZzZrI/Kgec8HdQ6z8AAAA/fAQAAAAAAAABrQQAAFgAAACA7l5r9aeyP047tkf9Uus/AAAAP3wEAAAAAAAAAa4EAABYAAAATJE6r13csj+61wRNjVrrPwAAAD+bBAAAAAAAAAGvBAAAWAAAAIQFBBX6KrM/utcETY1a6z8AAAA/mwQAAAAAAAABsAQAAFgAAAAIkdZpfGyzP5aj6vUHWOs/AAAAP5sEAAAAAAAAAbEEAABYAAAARAWgzxi7sz+61wRNjVrrPwAAAD+6BAAAAAAAAAGyBAAAWAAAACxiYEbPFrQ/4AsfpBJd6z8AAAA/ugQAAAAAAAABswQAAFgAAACAkA7fuYy0P5YQoletaes/AAAAP7oEAAAAAAAAAbQEAABYAAAAiKeziL4PtT+6RLyuMmzrPwAAAD/KBAAAAAAAAAG1BAAAWAAAAECnT0Pdn7U/cEk/Ys146z8AAAA/ygQAAAAAAAABtgQAAFgAAAD8puv9+y+2PyZOwhVohes/AAAAP+kEAAAAAAAAAbcEAABYAAAAIHh12k7atj9utvbDcorrPwAAAD/pBAAAAAAAAAG4BAAAWAAAAKga7djVnrc/uLFzENh96z8AAAA/6QQAAAAAAAABuQQAAFgAAABQd0kKq4q4P7pEvK4ybOs/AAAAPwgFAAAAAAAAAboEAABYAAAAUHdJCquKuD+6RLyuMmzrPwAAAD8IBQAAAAAAAAG7BAAAWAAAAFB3SQqrirg/ukS8rjJs6z8AAAA/CAUAAAAAAAABvAQAAFgAAABQd0kKq4q4P7pEvK4ybOs/AAAAPwgFAAAAAAAAAb0EAABYAAAACPy9Q32oxz9MFSULSHbrPwAAAD8AAAAAAAAAAAG+BAAAWAAAADBCPVYQ8cY/lFfIfJ2e6z8AAAA/IAAAAAAAAAABvwQAAFgAAAAwQj1WEPHGP5RXyHydnus/AAAAPyAAAAAAAAAAAcAEAABYAAAAwFmqitdTxj+2HityfY/rPwAAAD8vAAAAAAAAAAHBBAAAWAAAAF7OidhFysU/Jk7CFWiF6z8AAAA/LwAAAAAAAAABwgQAAFgAAACkzu0dJzrFPybhCrTCc+s/AAAAPz8AAAAAAAAAAcMEAABYAAAAQkPNa5WwxD9MqG2pomTrPwAAAD9PAAAAAAAAAAHEBAAAWAAAAOC3rLkDJ8Q/4AsfpBJd6z8AAAA/TwAAAAAAAAABxQQAAFgAAAA0FYMYjKrDP5aj6vUHWOs/AAAAP14AAAAAAAAAAcYEAABYAAAALv7dbocnwz9OO7ZH/VLrPwAAAD9eAAAAAAAAAAHHBAAAWAAAACjnOMWCpMI/4p5nQm1L6z8AAAA/fQAAAAAAAAAByAQAAFgAAAC4/qX5SQfCP5o2M5RiRus/AAAAP30AAAAAAAAAAckEAABYAAAA/v4JPyt3wT/kMbDgxznrPwAAAD99AAAAAAAAAAHKBAAAWAAAAET/bYQM58A/UmFHhLIv6z8AAAA/nQAAAAAAAAABywQAAFgAAACUXETjlGrAPwr5EtanKus/AAAAP50AAAAAAAAAAcwEAABYAAAA0HM1hDrcvz94KKp5kiDrPwAAAD+dAAAAAAAAAAHNBAAAWAAAAKiLBv7irr4/wiMnxvcT6z8AAAA/rAAAAAAAAAABzgQAAFgAAAAsjM6IpY69PwwfpBJdB+s/AAAAP6wAAAAAAAAAAc8EAABYAAAAuIyWE2huvD/Etm9kUgLrPwAAAD/MAAAAAAAAAAHQBAAAWAAAANy7cHz2M7s/xLZvZFIC6z8AAAA/zAAAAAAAAAAB0QQAAFgAAACw00H2nga6PzLmBgg9+Oo/AAAAP9sAAAAAAAAAAdIEAABYAAAA0AIcXy3MuD9+4YNUouvqPwAAAD/bAAAAAAAAAAHTBAAAWAAAAFwD5Onvq7c/EkU1TxLk6j8AAAA/6wAAAAAAAAAB1AQAAFgAAADIScdBZGS2P+yjY5bnz+o/AAAAP+sAAAAAAAAAAdUEAABYAAAApGGYuww3tT82n+DiTMPqPwAAAD8JAQAAAAAAAAHWBAAAWAAAAOBKV1fpI7Q/fgcVkVfI6j8AAAA/CQEAAAAAAAAB1wQAAFgAAADQHA0E4B2zPxDYfe1s0uo/AAAAPwkBAAAAAAAAAdgEAABYAAAAQGPwW1TWsT+kqOZJgtzqPwAAAD8oAQAAAAAAAAHZBAAAWAAAAGCSysTim7A/EkU1TxLk6j8AAAA/KAEAAAAAAAAB2gQAAFgAAABoPZLTEVquP8hJuAKt8Oo/AAAAPygBAAAAAAAAAdsEAABYAAAA4PhqYcawqz98Tju2R/3qPwAAAD9IAQAAAAAAAAHcBAAAWAAAAOjiVc1G7ag/VofYwGcM6z8AAAA/SAEAAAAAAAAB3QQAAFgAAACQEvjAl5KmP1T0jyINHus/AAAAP0gBAAAAAAAAAd4EAABYAAAA2HCskrQdpD8uLS0tLS3rPwAAAD9nAQAAAAAAAAHfBAAAWAAAAICgToYFw6E/Us7+5VdB6z8AAAA/ZwEAAAAAAAAB4AQAAFgAAAAwQ703FQWfP3Jv0J6CVes/AAAAP2cBAAAAAAAAAeEEAABYAAAA8FxKl+bmmT8odFNSHWLrPwAAAD92AQAAAAAAAAHiBAAAWAAAAFDq2NGRN5Y/3njWBbhu6z8AAAA/dgEAAAAAAAAB4wQAAFgAAAAAA9Yb3lmTP9zljWddgOs/AAAAP5YBAAAAAAAAAeQEAABYAAAAYL6uqZKwkD9M75POkpnrPwAAAD+WAQAAAAAAAAHlBAAAWAAAAAB/fX4v4Iw//mDO49K36z8AAAA/lgEAAAAAAAAB5gQAAFgAAACAO+YhafaHP46e7qGN0+s/AAAAP7UBAAAAAAAAAecEAABYAAAAIPhOxaIMgz8e3A5gSO/rPwAAAD+1AQAAAAAAAAHoBAAAWAAAAMAKu/+bun4/0E1JdYgN7D8AAAA/tQEAAAAAAAAB6QQAAFgAAABAPLWTNP94P/TuGi6zIew/AAAAP9QBAAAAAAAAAeoEAABYAAAAgG2vJ81Dcz8U/aNIg0fsPwAAAD/UAQAAAAAAAAHrBAAAWAAAAIA9U3fLEGs/ym7eXcNl7D8AAAA/1AEAAAAAAAAB7AQAAFgAAACA4977woNkP+x8Z3iTi+w/AAAAP+QBAAAAAAAAAe0EAABYAAAAgLYkvj49YT8wvwrq6LPsPwAAAD/kAQAAAAAAAAHuBAAAWAAAAADNAd2A4GI/vmniCUnh7D8AAAA/AwIAAAAAAAAB7wQAAFgAAACA4977woNkP5gPN3YOAu0/AAAAPwMCAAAAAAAAAfAEAABYAAAAACd2WIltaT9MgXGLTiDtPwAAAD8DAgAAAAAAAAHxBAAAWAAAAAAndliJbWk/SlvgTplD7T8AAAA/EwIAAAAAAAAB8gQAAFgAAACAgerTkfpvP9YFuG75cO0/AAAAPxMCAAAAAAAAAfMEAABYAAAAgG2vJ81Dcz/U3yYyRJTtPwAAAD8yAgAAAAAAAAH0BAAAWAAAAEDHI6PV0Hk/PFbk+h6/7T8AAAA/MgIAAAAAAAAB9QQAAFgAAAAAlikPPYx/Pxj8OGfk3+0/AAAAP0ICAAAAAAAAAfYEAABYAAAA4GzgtQE7gj/MbXN8JP7tPwAAAD9CAgAAAAAAAAH3BAAAWAAAAGDfUXtW6oU/EkNfjNQU7j8AAAA/UQIAAAAAAAAB+AQAAFgAAABgDAy52jCJP6KAf0qPMO4/AAAAP1ECAAAAAAAAAfkEAABYAAAAoMQ0BgBJjT8OioWxxEnuPwAAAD9wAgAAAAAAAAH6BAAAWAAAAGC+rqmSsJA/DPc8E2pb7j8AAAA/cAIAAAAAAAAB+wQAAFgAAADw1IvI1FOSPy6YDsyUb+4/AAAAP4ACAAAAAAAAAfwEAABYAAAAoHbX9rfIlD++aHcoqnnuPwAAAD+AAgAAAAAAAAH9BAAAWAAAAGAYIyWbPZc/eG3620SG7j8AAAA/kAIAAAAAAAAB/gQAAFgAAABQF5MPFn6ZPy5yfY/fku4/AAAAP5ACAAAAAAAAAf8EAABYAAAAoP6VxclbnD/kdgBDep/uPwAAAD+vAgAAAAAAAAEABQAAWAAAAKArUANOop8/UBNPSAqn7j8AAAA/rwIAAAAAAAABAQUAAFgAAACw5s2YmAuhP3RHaZ+Pqe4/AAAAP68CAAAAAAAAAQIFAABYAAAA+IjhUT5goj++r51Nmq7uPwAAAD/OAgAAAAAAAAEDBQAAWAAAAAC3K6VHZqM/KEzsUiq27j8AAAA/zgIAAAAAAAABBAUAAFgAAAC4Ki2AIdWkP3K0IAE1u+4/AAAAP84CAAAAAAAAAQUFAABYAAAAYJ4uW/tDpj/eUG8GxcLuPwAAAD/eAgAAAAAAAAEGBQAAWAAAAKhAQhShmKc/TO29C1XK7j8AAAA/3gIAAAAAAAABBwUAAFgAAACAEWirEtOoP3Ah2GLazO4/AAAAP/0CAAAAAAAAAQgFAABYAAAAmFZXqCBcqj8mJlsWddnuPwAAAD/9AgAAAAAAAAEJBQAAWAAAAEjKWIP6yqs/AF/4IJXo7j8AAAA//QIAAAAAAAABCgUAAFgAAADwPVpe1DmtP9qXlSu19+4/AAAAPyADAAAAAAAAAQsFAABYAAAA2CUln0r3rj+00DI21QbvPwAAAD8gAwAAAAAAAAEMBQAAWAAAAOAG+G9gWrA/IG2BO2UO7z8AAAA/MAMAAAAAAAABDQUAAFgAAABM74o7mfewP2jVtelvE+8/AAAAPzADAAAAAAAAAQ4FAABYAAAAJKkLKQavsT9CDlP0jyLvPwAAAD8wAwAAAAAAAAEPBQAAWAAAAPxijBZzZrI/1N67UKUs7z8AAAA/TwMAAAAAAAABEAUAAFgAAAA47volFDizP0J7ClY1NO8/AAAAP08DAAAAAAAAAREFAABYAAAAxJByJJv8sz+K4z4EQDnvPwAAAD9fAwAAAAAAAAESBQAAWAAAAAQc4TM8zrQ/1ktzsko+7z8AAAA/XwMAAAAAAAABEwUAAFgAAACMvlgyw5K1P2Yc3A5gSO8/AAAAP24DAAAAAAAAARQFAABYAAAAZHjZHzBKtj8cIV/C+lTvPwAAAD9uAwAAAAAAAAEVBQAAWAAAADwyWg2dAbc/0iXidZVh7z8AAAA/jgMAAAAAAAABFgUAAFgAAABEYKRgpge4P4YqZSkwbu8/AAAAP44DAAAAAAAAARcFAABYAAAACHflxMkauT+GlxyL1X/vPwAAAD+OAwAAAAAAAAEYBQAAWAAAAGC8OAe5E7o/PJyfPnCM7z8AAAA/rQMAAAAAAAABGQUAAFgAAAB06oJawhm7P4QE1Ox6ke8/AAAAP60DAAAAAAAAARoFAABYAAAAhBjNrcsfvD/woCLyCpnvPwAAAD+tAwAAAAAAAAEbBQAAWAAAACx1Kd+gC70/FtU8SZCb7z8AAAA/vQMAAAAAAAABHAUAAFgAAAA4o3MyqhG+PxbVPEmQm+8/AAAAP70DAAAAAAAAAR0FAABYAAAAYIuiuAE/vz86CVegFZ7vPwAAAD/cAwAAAAAAAAEeBQAAWAAAAMa5aJ8sNsA/pqWlpaWl7z8AAAA/3AMAAAAAAAABHwUAAFgAAACAuQRaS8bAP8zZv/wqqO8/AAAAP9wDAAAAAAAAASAFAABYAAAAOrmgFGpWwT/wDdpTsKrvPwAAAD/7AwAAAAAAAAEhBQAAWAAAAKqhM+Ci88E/phJdB0u37z8AAAA/+wMAAAAAAAABIgUAAFgAAAB0/kG0aJfCP35L+hFrxu8/AAAAP/sDAAAAAAAAASMFAABYAAAA4ubUf6E0wz/Gsy7AdcvvPwAAAD8aBAAAAAAAAAEkBQAAWAAAAAS4Xlz03sM/fLixcxDY7z8AAAA/GgQAAAAAAAABJQUAAFgAAADAt/oWE2/EPw6JGtAl4u8/AAAAPxoEAAAAAAAAASYFAABYAAAAereW0TH/xD/GIOYhG93vPwAAAD8qBAAAAAAAAAEnBQAAWAAAAEIUpaX3osU/Doka0CXi7z8AAAA/KgQAAAAAAAABKAUAAFgAAADAWaqK11PGP1iElxyL1e8/AAAAP0kEAAAAAAAAASkFAABYAAAAira4Xp33xj/Gsy7AdcvvPwAAAD9JBAAAAAAAAAEqBQAAWAAAAES2VBm8h8c/7nqRtVW87z8AAAA/WQQAAAAAAAABKwUAAFgAAACmQXXLTRHIP6YSXQdLt+8/AAAAP1kEAAAAAAAAASwFAABYAAAAYEERhmyhyD/wDdpTsKrvPwAAAD9oBAAAAAAAAAEtBQAAWAAAABpBrUCLMck/OglXoBWe7z8AAAA/aAQAAAAAAAABLgUAAFgAAAAytcQDN8jJP8xsCJuFlu8/AAAAP4gEAAAAAAAAAS8FAABYAAAA7LRgvlVYyj88nJ8+cIzvPwAAAD+IBAAAAAAAAAEwBQAAWAAAAExAgXDn4co/YGMCNFB97z8AAAA/iAQAAAAAAAABMQUAAFgAAAA4nUHnnT3LP6pef4C1cO8/AAAAP5cEAAAAAAAAATIFAABYAAAANFd0d/usyz/SJeJ1lWHvPwAAAD+XBAAAAAAAAAEzBQAAWAAAAIaFIhDmIsw/1LgqFPBP7z8AAAA/twQAAAAAAAABNAUAAFgAAADYs9Co0JjMP0J7ClY1NO8/AAAAP7cEAAAAAAAAATUFAABYAAAAePmHMKEBzT/WcQTv/xrvPwAAAD/GBAAAAAAAAAE2BQAAWAAAAGJWSKdXXc0/SDTkMEX/7j8AAAA/xgQAAAAAAAABNwUAAFgAAADm4Rr82Z7NP9wq3skP5u4/AAAAP9YEAAAAAAAAATgFAABYAAAADvlxSM/ZzT8ouaO0z8fuPwAAAD/WBAAAAAAAAAE5BQAAWAAAAOKbTYw3Ds4/UBNPSAqn7j8AAAA/9QQAAAAAAAABOgUAAFgAAAAWEBfy01zOP3YAQ3qfdO4/AAAAP/UEAAAAAAAAATsFAABYAAAA5rLyNTyRzj+g7TasNELuPwAAAD/1BAAAAAAAAAE8BQAAWAAAAKr4W2D9sc4/7g5FNU8S7j8AAAA/FAUAAAAAAAABPQUAAFgAAAASykmCMczOPzwwU75p4u0/AAAAPxQFAAAAAAAAAT4FAABYAAAAwrJAk0vZzj/07a9MFLrtPwAAAD8UBQAAAAAAAAE/BQAAWAAAALZVznmkxc4/ZkPYLLSM7T8AAAA/PQUAAAAAAAABQAUAAFgAAABOhOBXcKvOP2z8sQfEV+0/AAAAPz0FAAAAAAAAAUEFAABYAAAA5rLyNTyRzj8oTVc0yR3tPwAAAD89BQAAAAAAAAFCBQAAWAAAAAqzpNgsSc4/dG5lvePt7D8AAAA/XAUAAAAAAAABQwUAAFgAAACEJ9KDqgfOP8KPc0b+vew/AAAAP1wFAAAAAAAAAUQFAABYAAAAULMIHg65zT/sfGd4k4vsPwAAAD9cBQAAAAAAAAFFBQAAWAAAAFT51Y2wSc0/zAEn/B1U7D8AAAA/awUAAAAAAAABRgUAAFgAAABO4jDkq8bMP/TuGi6zIew/AAAAP2sFAAAAAAAAAUcFAABYAAAAkOKUKY02zD+KeF1l2PbrPwAAAD+LBQAAAAAAAAFIBQAAWAAAAApAHSsGcss/1nPasT3q6z8AAAA/iwUAAAAAAAABSQUAAFgAAAAwhpw9mbrKP4wLpgMz5es/AAAAP4sFAAAAAAAAAUoFAABYAAAAqOMkPxL2yT9CECm3zfHrPwAAAD+aBQAAAAAAAAFLBQAAWAAAAKjjJD8S9sk/QhApt83x6z8AAAA/mgUAAAAAAAABTAUAAFgAAACo4yQ/EvbJP0IQKbfN8es/AAAAP5oFAAAAAAAAAU0FAABYAAAAqOMkPxL2yT9CECm3zfHrPwAAAD+6BQAAAAAAAAs=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74|128.653|3.347|12.756|167.481|19.9860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95125|recordLength=395133|start=0|end=395125|audioFormat={00001610-0000-0010-8000-00AA00389B71}|audioRate=44100|muted=false|volume=0.8|fadeIn=0|fadeOut=0|videoFormat={34363248-0000-0010-8000-00AA00389B71}|videoRate=15|videoWidth=256|videoHeight=25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B4AAAAhAAAABwMAAAAAAQAAACAAAAAECUlua0F0b21WMQIAAAAJBAAAAAkFAAAACQYAAAAJBwAAAAkIAAAACQkAAAAJCgAAAAkLAAAACQwAAAAJDQAAAAkOAAAACQ8AAAAJEAAAAAkRAAAACRIAAAAJEwAAAAkUAAAACRUAAAAJFgAAAAkXAAAACRgAAAAJGQAAAAkaAAAACRsAAAAJHAAAAAkdAAAACR4AAAAJHwAAAAkgAAAACSEAAAANAgUEAAAAC1BlblN0cm9rZVYxBAAAAApBdHRyaWJ1dGVzBVRyYWNlCVN0YXJ0VGltZQRUeXBlBAQABA9QZW5BdHRyaWJ1dGVzVjECAAAACklua1RyYWNlVjECAAAAEAxBY3Rpb25UeXBlVjECAAAAAgAAAAkiAAAACSMAAAAcTAMAAAAAAAXc////DEFjdGlvblR5cGVWMQEAAAAHdmFsdWVfXwAIAgAAAAAAAAABBQAAAAQAAAAJJQAAAAkmAAAAOFEDAAAAAAAB2f///9z///8AAAAAAQYAAAAEAAAACSgAAAAJKQAAAHpTAwAAAAAAAdb////c////AAAAAAEHAAAABAAAAAkrAAAACSwAAACtVwMAAAAAAAHT////3P///wAAAAABCAAAAAQAAAAJLgAAAAkvAAAAeFgDAAAAAAAB0P///9z///8AAAAAAQkAAAAEAAAACTEAAAAJMgAAAJpaAwAAAAAAAc3////c////AAAAAAEKAAAABAAAAAk0AAAACTUAAABIXQMAAAAAAAHK////3P///wAAAAABCwAAAAQAAAAJNwAAAAk4AAAAkF4DAAAAAAABx////9z///8AAAAAAQwAAAAEAAAACToAAAAJOwAAAHRgAwAAAAAAAcT////c////AAAAAAENAAAABAAAAAk9AAAACT4AAADRYgMAAAAAAAHB////3P///wAAAAABDgAAAAQAAAAJQAAAAAlBAAAAKGQDAAAAAAABvv///9z///8AAAAAAQ8AAAAEAAAACUMAAAAJRAAAAMRkAwAAAAAAAbv////c////AAAAAAEQAAAABAAAAAlGAAAACUcAAABsaAMAAAAAAAG4////3P///wAAAAABEQAAAAQAAAAJSQAAAAlKAAAA8GoDAAAAAAABtf///9z///8AAAAAARIAAAAEAAAACUwAAAAJTQAAAGRuAwAAAAAAAbL////c////AAAAAAETAAAABAAAAAlPAAAACVAAAACEcAMAAAAAAAGv////3P///wAAAAABFAAAAAQAAAAJUgAAAAlTAAAAOnIDAAAAAAABrP///9z///8AAAAAARUAAAAEAAAACVUAAAAJVgAAAKx9AwAAAAAAAan////c////AAAAAAEWAAAABAAAAAlYAAAACVkAAADJ1QMAAAAAAAGm////3P///wAAAAABFwAAAAQAAAAJWwAAAAlcAAAAyEEEAAAAAAABo////9z///8AAAAAARgAAAAEAAAACV4AAAAJXwAAAFpdBAAAAAAAAaD////c////AAAAAAEZAAAABAAAAAlhAAAACWIAAABnYgQAAAAAAAGd////3P///wAAAAABGgAAAAQAAAAJZAAAAAllAAAAZGUEAAAAAAABmv///9z///8AAAAAARsAAAAEAAAACWcAAAAJaAAAAINoBAAAAAAAAZf////c////AAAAAAEcAAAABAAAAAlqAAAACWsAAADDcAQAAAAAAAGU////3P///wAAAAABHQAAAAQAAAAJbQAAAAluAAAAfngEAAAAAAABkf///9z///8AAAAAAR4AAAAEAAAACXAAAAAJcQAAAIN8BAAAAAAAAY7////c////AAAAAAEfAAAABAAAAAlzAAAACXQAAABkgAQAAAAAAAGL////3P///wAAAAABIAAAAAQAAAAJdgAAAAl3AAAAi4IEAAAAAAABiP///9z///8AAAAAASEAAAAEAAAACXkAAAAJegAAAAawBAAAAAAAAYX////c////AAAAAAUiAAAAD1BlbkF0dHJpYnV0ZXNWMQoAAAAHX2NvbG9yQQdfY29sb3JSB19jb2xvckcHX2NvbG9yQgpGaXRUb0N1cnZlBkhlaWdodA5JZ25vcmVQcmVzc3VyZQ1Jc0hpZ2hsaWdodGVyBVNoYXBlBVdpZHRoAAAAAAAAAAAEAAICAgIBBgEBDEJydXNoU2hhcGVWMQIAAAAGAgAAAP//AAAAAAAAAAAACEAAAAWE////DEJydXNoU2hhcGVWMQEAAAAHdmFsdWVfXwAIAgAAAAEAAAAAAAAAAAAIQAUjAAAACklua1RyYWNlVjEDAAAADUxpc3RgMStfaXRlbXMMTGlzdGAxK19zaXplD0xpc3RgMStfdmVyc2lvbgQAABhTaGFyZWQuSW5raW5nLklua1BvaW50W10CAAAACAgCAAAACX0AAAAZAAAAGQAAAAElAAAAIgAAAP//AAAAAAAAAAAACEAAAAGC////hP///wEAAAAAAAAAAAAIQAEmAAAAIwAAAAl/AAAAFgAAABYAAAABKAAAACIAAAD//wAAAAAAAAAAAAhAAAABgP///4T///8BAAAAAAAAAAAACEABKQAAACMAAAAJgQAAABcAAAAXAAAAASsAAAAiAAAA//8AAAAAAAAAAAAIQAAAAX7///+E////AQAAAAAAAAAAAAhAASwAAAAjAAAACYMAAAAMAAAADAAAAAEuAAAAIgAAAP//AAAAAAAAAAAACEAAAAF8////hP///wEAAAAAAAAAAAAIQAEvAAAAIwAAAAmFAAAAIQAAACEAAAABMQAAACIAAAD//wAAAAAAAAAAAAhAAAABev///4T///8BAAAAAAAAAAAACEABMgAAACMAAAAJhwAAADoAAAA6AAAAATQAAAAiAAAA//8AAAAAAAAAAAAIQAAAAXj///+E////AQAAAAAAAAAAAAhAATUAAAAjAAAACYkAAAAVAAAAFQAAAAE3AAAAIgAAAP//AAAAAAAAAAAACEAAAAF2////hP///wEAAAAAAAAAAAAIQAE4AAAAIwAAAAmLAAAAHAAAABwAAAABOgAAACIAAAD//wAAAAAAAAAAAAhAAAABdP///4T///8BAAAAAAAAAAAACEABOwAAACMAAAAJjQAAAC8AAAAvAAAAAT0AAAAiAAAA//8AAAAAAAAAAAAIQAAAAXL///+E////AQAAAAAAAAAAAAhAAT4AAAAjAAAACY8AAAARAAAAEQAAAAFAAAAAIgAAAP//AAAAAAAAAAAACEAAAAFw////hP///wEAAAAAAAAAAAAIQAFBAAAAIwAAAAmRAAAABgAAAAYAAAABQwAAACIAAAD//wAAAAAAAAAAAAhAAAABbv///4T///8BAAAAAAAAAAAACEABRAAAACMAAAAJkwAAAC8AAAAvAAAAAUYAAAAiAAAA//8AAAAAAAAAAAAIQAAAAWz///+E////AQAAAAAAAAAAAAhAAUcAAAAjAAAACZUAAAAoAAAAKAAAAAFJAAAAIgAAAP//AAAAAAAAAAAACEAAAAFq////hP///wEAAAAAAAAAAAAIQAFKAAAAIwAAAAmXAAAALAAAACwAAAABTAAAACIAAAD//wAAAAAAAAAAAAhAAAABaP///4T///8BAAAAAAAAAAAACEABTQAAACMAAAAJmQAAACEAAAAhAAAAAU8AAAAiAAAA//8AAAAAAAAAAAAIQAAAAWb///+E////AQAAAAAAAAAAAAhAAVAAAAAjAAAACZsAAAALAAAACwAAAAFSAAAAIgAAAP//AAAAAAAAAAAACEAAAAFk////hP///wEAAAAAAAAAAAAIQAFTAAAAIwAAAAmdAAAANgAAADYAAAABVQAAACIAAAD//wAAAAAAAAAAAAhAAAABYv///4T///8BAAAAAAAAAAAACEABVgAAACMAAAAJnwAAABEAAAARAAAAAVgAAAAiAAAA//8AAAAAAAAAAAAIQAAAAWD///+E////AQAAAAAAAAAAAAhAAVkAAAAjAAAACaEAAAArAAAAKwAAAAFbAAAAIgAAAP//AAAAAAAAAAAACEAAAAFe////hP///wEAAAAAAAAAAAAIQAFcAAAAIwAAAAmjAAAALwAAAC8AAAABXgAAACIAAAD//wAAAAAAAAAAAAhAAAABXP///4T///8BAAAAAAAAAAAACEABXwAAACMAAAAJpQAAACIAAAAiAAAAAWEAAAAiAAAA//8AAAAAAAAAAAAIQAAAAVr///+E////AQAAAAAAAAAAAAhAAWIAAAAjAAAACacAAAAaAAAAGgAAAAFkAAAAIgAAAP//AAAAAAAAAAAACEAAAAFY////hP///wEAAAAAAAAAAAAIQAFlAAAAIwAAAAmpAAAAFwAAABcAAAABZwAAACIAAAD//wAAAAAAAAAAAAhAAAABVv///4T///8BAAAAAAAAAAAACEABaAAAACMAAAAJqwAAACMAAAAjAAAAAWoAAAAiAAAA//8AAAAAAAAAAAAIQAAAAVT///+E////AQAAAAAAAAAAAAhAAWsAAAAjAAAACa0AAABRAAAAUQAAAAFtAAAAIgAAAP//AAAAAAAAAAAACEAAAAFS////hP///wEAAAAAAAAAAAAIQAFuAAAAIwAAAAmvAAAAMAAAADAAAAABcAAAACIAAAD//wAAAAAAAAAAAAhAAAABUP///4T///8BAAAAAAAAAAAACEABcQAAACMAAAAJsQAAAA8AAAAPAAAAAXMAAAAiAAAA//8AAAAAAAAAAAAIQAAAAU7///+E////AQAAAAAAAAAAAAhAAXQAAAAjAAAACbMAAAAKAAAACgAAAAF2AAAAIgAAAP//AAAAAAAAAAAACEAAAAFM////hP///wEAAAAAAAAAAAAIQAF3AAAAIwAAAAm1AAAANAAAADQAAAABeQAAACIAAAD//wAAAAAAAAAAAAhAAAABSv///4T///8BAAAAAAAAAAAACEABegAAACMAAAAJtwAAAPMAAADzAAAAB30AAAAAAQAAACAAAAAECklua1BvaW50VjECAAAACbgAAAAJuQAAAAm6AAAACbsAAAAJvAAAAAm9AAAACb4AAAAJvwAAAAnAAAAACcEAAAAJwgAAAAnDAAAACcQAAAAJxQAAAAnGAAAACccAAAAJyAAAAAnJAAAACcoAAAAJywAAAAnMAAAACc0AAAAJzgAAAAnPAAAACdAAAAANBwd/AAAAAAEAAAAgAAAABApJbmtQb2ludFYxAgAAAAnRAAAACdIAAAAJ0wAAAAnUAAAACdUAAAAJ1gAAAAnXAAAACdgAAAAJ2QAAAAnaAAAACdsAAAAJ3AAAAAndAAAACd4AAAAJ3wAAAAngAAAACeEAAAAJ4gAAAAnjAAAACeQAAAAJ5QAAAAnmAAAADQoHgQAAAAABAAAAIAAAAAQKSW5rUG9pbnRWMQIAAAAJ5wAAAAnoAAAACekAAAAJ6gAAAAnrAAAACewAAAAJ7QAAAAnuAAAACe8AAAAJ8AAAAAnxAAAACfIAAAAJ8wAAAAn0AAAACfUAAAAJ9gAAAAn3AAAACfgAAAAJ+QAAAAn6AAAACfsAAAAJ/AAAAAn9AAAADQkHgwAAAAABAAAAEAAAAAQKSW5rUG9pbnRWMQIAAAAJ/gAAAAn/AAAACQABAAAJAQEAAAkCAQAACQMBAAAJBAEAAAkFAQAACQYBAAAJBwEAAAkIAQAACQkBAAANBAeFAAAAAAEAAABAAAAABApJbmtQb2ludFYxAgAAAAkKAQAACQsBAAAJDAEAAAkNAQAACQ4BAAAJDwEAAAkQAQAACREBAAAJEgEAAAkTAQAACRQBAAAJFQEAAAkWAQAACRcBAAAJGAEAAAkZAQAACRoBAAAJGwEAAAkcAQAACR0BAAAJHgEAAAkfAQAACSABAAAJIQEAAAkiAQAACSMBAAAJJAEAAAklAQAACSYBAAAJJwEAAAkoAQAACSkBAAAJKgEAAA0fB4cAAAAAAQAAAEAAAAAECklua1BvaW50VjECAAAACSsBAAAJLAEAAAktAQAACS4BAAAJLwEAAAkwAQAACTEBAAAJMgEAAAkzAQAACTQBAAAJNQEAAAk2AQAACTcBAAAJOAEAAAk5AQAACToBAAAJOwEAAAk8AQAACT0BAAAJPgEAAAk/AQAACUABAAAJQQEAAAlCAQAACUMBAAAJRAEAAAlFAQAACUYBAAAJRwEAAAlIAQAACUkBAAAJSgEAAAlLAQAACUwBAAAJTQEAAAlOAQAACU8BAAAJUAEAAAlRAQAACVIBAAAJUwEAAAlUAQAACVUBAAAJVgEAAAlXAQAACVgBAAAJWQEAAAlaAQAACVsBAAAJXAEAAAldAQAACV4BAAAJXwEAAAlgAQAACWEBAAAJYgEAAAljAQAACWQBAAANBgeJAAAAAAEAAAAgAAAABApJbmtQb2ludFYxAgAAAAllAQAACWYBAAAJZwEAAAloAQAACWkBAAAJagEAAAlrAQAACWwBAAAJbQEAAAluAQAACW8BAAAJcAEAAAlxAQAACXIBAAAJcwEAAAl0AQAACXUBAAAJdgEAAAl3AQAACXgBAAAJeQEAAA0LB4sAAAAAAQAAACAAAAAECklua1BvaW50VjECAAAACXoBAAAJewEAAAl8AQAACX0BAAAJfgEAAAl/AQAACYABAAAJgQEAAAmCAQAACYMBAAAJhAEAAAmFAQAACYYBAAAJhwEAAAmIAQAACYkBAAAJigEAAAmLAQAACYwBAAAJjQEAAAmOAQAACY8BAAAJkAEAAAmRAQAACZIBAAAJkwEAAAmUAQAACZUBAAANBAeNAAAAAAEAAABAAAAABApJbmtQb2ludFYxAgAAAAmWAQAACZcBAAAJmAEAAAmZAQAACZoBAAAJmwEAAAmcAQAACZ0BAAAJngEAAAmfAQAACaABAAAJoQEAAAmiAQAACaMBAAAJpAEAAAmlAQAACaYBAAAJpwEAAAmoAQAACakBAAAJqgEAAAmrAQAACawBAAAJrQEAAAmuAQAACa8BAAAJsAEAAAmxAQAACbIBAAAJswEAAAm0AQAACbUBAAAJtgEAAAm3AQAACbgBAAAJuQEAAAm6AQAACbsBAAAJvAEAAAm9AQAACb4BAAAJvwEAAAnAAQAACcEBAAAJwgEAAAnDAQAACcQBAAANEQePAAAAAAEAAAAgAAAABApJbmtQb2ludFYxAgAAAAnFAQAACcYBAAAJxwEAAAnIAQAACckBAAAJygEAAAnLAQAACcwBAAAJzQEAAAnOAQAACc8BAAAJ0AEAAAnRAQAACdIBAAAJ0wEAAAnUAQAACdUBAAANDweRAAAAAAEAAAAIAAAABApJbmtQb2ludFYxAgAAAAnWAQAACdcBAAAJ2AEAAAnZAQAACdoBAAAJ2wEAAA0CB5MAAAAAAQAAAEAAAAAECklua1BvaW50VjECAAAACdwBAAAJ3QEAAAneAQAACd8BAAAJ4AEAAAnhAQAACeIBAAAJ4wEAAAnkAQAACeUBAAAJ5gEAAAnnAQAACegBAAAJ6QEAAAnqAQAACesBAAAJ7AEAAAntAQAACe4BAAAJ7wEAAAnwAQAACfEBAAAJ8gEAAAnzAQAACfQBAAAJ9QEAAAn2AQAACfcBAAAJ+AEAAAn5AQAACfoBAAAJ+wEAAAn8AQAACf0BAAAJ/gEAAAn/AQAACQACAAAJAQIAAAkCAgAACQMCAAAJBAIAAAkFAgAACQYCAAAJBwIAAAkIAgAACQkCAAAJCgIAAA0RB5UAAAAAAQAAAEAAAAAECklua1BvaW50VjECAAAACQsCAAAJDAIAAAkNAgAACQ4CAAAJDwIAAAkQAgAACRECAAAJEgIAAAkTAgAACRQCAAAJFQIAAAkWAgAACRcCAAAJGAIAAAkZAgAACRoCAAAJGwIAAAkcAgAACR0CAAAJHgIAAAkfAgAACSACAAAJIQIAAAkiAgAACSMCAAAJJAIAAAklAgAACSYCAAAJJwIAAAkoAgAACSkCAAAJKgIAAAkrAgAACSwCAAAJLQIAAAkuAgAACS8CAAAJMAIAAAkxAgAACTICAAANGAeXAAAAAAEAAABAAAAABApJbmtQb2ludFYxAgAAAAkzAgAACTQCAAAJNQIAAAk2AgAACTcCAAAJOAIAAAk5AgAACToCAAAJOwIAAAk8AgAACT0CAAAJPgIAAAk/AgAACUACAAAJQQIAAAlCAgAACUMCAAAJRAIAAAlFAgAACUYCAAAJRwIAAAlIAgAACUkCAAAJSgIAAAlLAgAACUwCAAAJTQIAAAlOAgAACU8CAAAJUAIAAAlRAgAACVICAAAJUwIAAAlUAgAACVUCAAAJVgIAAAlXAgAACVgCAAAJWQIAAAlaAgAACVsCAAAJXAIAAAldAgAACV4CAAANFAeZAAAAAAEAAABAAAAABApJbmtQb2ludFYxAgAAAAlfAgAACWACAAAJYQIAAAliAgAACWMCAAAJZAIAAAllAgAACWYCAAAJZwIAAAloAgAACWkCAAAJagIAAAlrAgAACWwCAAAJbQIAAAluAgAACW8CAAAJcAIAAAlxAgAACXICAAAJcwIAAAl0AgAACXUCAAAJdgIAAAl3AgAACXgCAAAJeQIAAAl6AgAACXsCAAAJfAIAAAl9AgAACX4CAAAJfwIAAA0fB5sAAAAAAQAAABAAAAAECklua1BvaW50VjECAAAACYACAAAJgQIAAAmCAgAACYMCAAAJhAIAAAmFAgAACYYCAAAJhwIAAAmIAgAACYkCAAAJigIAAA0FB50AAAAAAQAAAEAAAAAECklua1BvaW50VjECAAAACYsCAAAJjAIAAAmNAgAACY4CAAAJjwIAAAmQAgAACZECAAAJkgIAAAmTAgAACZQCAAAJlQIAAAmWAgAACZcCAAAJmAIAAAmZAgAACZoCAAAJmwIAAAmcAgAACZ0CAAAJngIAAAmfAgAACaACAAAJoQIAAAmiAgAACaMCAAAJpAIAAAmlAgAACaYCAAAJpwIAAAmoAgAACakCAAAJqgIAAAmrAgAACawCAAAJrQIAAAmuAgAACa8CAAAJsAIAAAmxAgAACbICAAAJswIAAAm0AgAACbUCAAAJtgIAAAm3AgAACbgCAAAJuQIAAAm6AgAACbsCAAAJvAIAAAm9AgAACb4CAAAJvwIAAAnAAgAADQoHnwAAAAABAAAAIAAAAAQKSW5rUG9pbnRWMQIAAAAJwQIAAAnCAgAACcMCAAAJxAIAAAnFAgAACcYCAAAJxwIAAAnIAgAACckCAAAJygIAAAnLAgAACcwCAAAJzQIAAAnOAgAACc8CAAAJ0AIAAAnRAgAADQ8HoQAAAAABAAAAQAAAAAQKSW5rUG9pbnRWMQIAAAAJ0gIAAAnTAgAACdQCAAAJ1QIAAAnWAgAACdcCAAAJ2AIAAAnZAgAACdoCAAAJ2wIAAAncAgAACd0CAAAJ3gIAAAnfAgAACeACAAAJ4QIAAAniAgAACeMCAAAJ5AIAAAnlAgAACeYCAAAJ5wIAAAnoAgAACekCAAAJ6gIAAAnrAgAACewCAAAJ7QIAAAnuAgAACe8CAAAJ8AIAAAnxAgAACfICAAAJ8wIAAAn0AgAACfUCAAAJ9gIAAAn3AgAACfgCAAAJ+QIAAAn6AgAACfsCAAAJ/AIAAA0VB6MAAAAAAQAAAEAAAAAECklua1BvaW50VjECAAAACf0CAAAJ/gIAAAn/AgAACQADAAAJAQMAAAkCAwAACQMDAAAJBAMAAAkFAwAACQYDAAAJBwMAAAkIAwAACQkDAAAJCgMAAAkLAwAACQwDAAAJDQMAAAkOAwAACQ8DAAAJEAMAAAkRAwAACRIDAAAJEwMAAAkUAwAACRUDAAAJFgMAAAkXAwAACRgDAAAJGQMAAAkaAwAACRsDAAAJHAMAAAkdAwAACR4DAAAJHwMAAAkgAwAACSEDAAAJIgMAAAkjAwAACSQDAAAJJQMAAAkmAwAACScDAAAJKAMAAAkpAwAACSoDAAAJKwMAAA0RB6UAAAAAAQAAAEAAAAAECklua1BvaW50VjECAAAACSwDAAAJLQMAAAkuAwAACS8DAAAJMAMAAAkxAwAACTIDAAAJMwMAAAk0AwAACTUDAAAJNgMAAAk3AwAACTgDAAAJOQMAAAk6AwAACTsDAAAJPAMAAAk9AwAACT4DAAAJPwMAAAlAAwAACUEDAAAJQgMAAAlDAwAACUQDAAAJRQMAAAlGAwAACUcDAAAJSAMAAAlJAwAACUoDAAAJSwMAAAlMAwAACU0DAAANHgenAAAAAAEAAAAgAAAABApJbmtQb2ludFYxAgAAAAlOAwAACU8DAAAJUAMAAAlRAwAACVIDAAAJUwMAAAlUAwAACVUDAAAJVgMAAAlXAwAACVgDAAAJWQMAAAlaAwAACVsDAAAJXAMAAAldAwAACV4DAAAJXwMAAAlgAwAACWEDAAAJYgMAAAljAwAACWQDAAAJZQMAAAlmAwAACWcDAAANBgepAAAAAAEAAAAgAAAABApJbmtQb2ludFYxAgAAAAloAwAACWkDAAAJagMAAAlrAwAACWwDAAAJbQMAAAluAwAACW8DAAAJcAMAAAlxAwAACXIDAAAJcwMAAAl0AwAACXUDAAAJdgMAAAl3AwAACXgDAAAJeQMAAAl6AwAACXsDAAAJfAMAAAl9AwAACX4DAAANCQerAAAAAAEAAABAAAAABApJbmtQb2ludFYxAgAAAAl/AwAACYADAAAJgQMAAAmCAwAACYMDAAAJhAMAAAmFAwAACYYDAAAJhwMAAAmIAwAACYkDAAAJigMAAAmLAwAACYwDAAAJjQMAAAmOAwAACY8DAAAJkAMAAAmRAwAACZIDAAAJkwMAAAmUAwAACZUDAAAJlgMAAAmXAwAACZgDAAAJmQMAAAmaAwAACZsDAAAJnAMAAAmdAwAACZ4DAAAJnwMAAAmgAwAACaEDAAANHQetAAAAAAEAAACAAAAABApJbmtQb2ludFYxAgAAAAmiAwAACaMDAAAJpAMAAAmlAwAACaYDAAAJpwMAAAmoAwAACakDAAAJqgMAAAmrAwAACawDAAAJrQMAAAmuAwAACa8DAAAJsAMAAAmxAwAACbIDAAAJswMAAAm0AwAACbUDAAAJtgMAAAm3AwAACbgDAAAJuQMAAAm6AwAACbsDAAAJvAMAAAm9AwAACb4DAAAJvwMAAAnAAwAACcEDAAAJwgMAAAnDAwAACcQDAAAJxQMAAAnGAwAACccDAAAJyAMAAAnJAwAACcoDAAAJywMAAAnMAwAACc0DAAAJzgMAAAnPAwAACdADAAAJ0QMAAAnSAwAACdMDAAAJ1AMAAAnVAwAACdYDAAAJ1wMAAAnYAwAACdkDAAAJ2gMAAAnbAwAACdwDAAAJ3QMAAAneAwAACd8DAAAJ4AMAAAnhAwAACeIDAAAJ4wMAAAnkAwAACeUDAAAJ5gMAAAnnAwAACegDAAAJ6QMAAAnqAwAACesDAAAJ7AMAAAntAwAACe4DAAAJ7wMAAAnwAwAACfEDAAAJ8gMAAA0vB68AAAAAAQAAAEAAAAAECklua1BvaW50VjECAAAACfMDAAAJ9AMAAAn1AwAACfYDAAAJ9wMAAAn4AwAACfkDAAAJ+gMAAAn7AwAACfwDAAAJ/QMAAAn+AwAACf8DAAAJAAQAAAkBBAAACQIEAAAJAwQAAAkEBAAACQUEAAAJBgQAAAkHBAAACQgEAAAJCQQAAAkKBAAACQsEAAAJDAQAAAkNBAAACQ4EAAAJDwQAAAkQBAAACREEAAAJEgQAAAkTBAAACRQEAAAJFQQAAAkWBAAACRcEAAAJGAQAAAkZBAAACRoEAAAJGwQAAAkcBAAACR0EAAAJHgQAAAkfBAAACSAEAAAJIQQAAAkiBAAADRAHsQAAAAABAAAAEAAAAAQKSW5rUG9pbnRWMQIAAAAJIwQAAAkkBAAACSUEAAAJJgQAAAknBAAACSgEAAAJKQQAAAkqBAAACSsEAAAJLAQAAAktBAAACS4EAAAJLwQAAAkwBAAACTEEAAAKB7MAAAAAAQAAABAAAAAECklua1BvaW50VjECAAAACTIEAAAJMwQAAAk0BAAACTUEAAAJNgQAAAk3BAAACTgEAAAJOQQAAAk6BAAACTsEAAANBge1AAAAAAEAAABAAAAABApJbmtQb2ludFYxAgAAAAk8BAAACT0EAAAJPgQAAAk/BAAACUAEAAAJQQQAAAlCBAAACUMEAAAJRAQAAAlFBAAACUYEAAAJRwQAAAlIBAAACUkEAAAJSgQAAAlLBAAACUwEAAAJTQQAAAlOBAAACU8EAAAJUAQAAAlRBAAACVIEAAAJUwQAAAlUBAAACVUEAAAJVgQAAAlXBAAACVgEAAAJWQQAAAlaBAAACVsEAAAJXAQAAAldBAAACV4EAAAJXwQAAAlgBAAACWEEAAAJYgQAAAljBAAACWQEAAAJZQQAAAlmBAAACWcEAAAJaAQAAAlpBAAACWoEAAAJawQAAAlsBAAACW0EAAAJbgQAAAlvBAAADQwHtwAAAAABAAAAAAEAAAQKSW5rUG9pbnRWMQIAAAAJcAQAAAlxBAAACXIEAAAJcwQAAAl0BAAACXUEAAAJdgQAAAl3BAAACXgEAAAJeQQAAAl6BAAACXsEAAAJfAQAAAl9BAAACX4EAAAJfwQAAAmABAAACYEEAAAJggQAAAmDBAAACYQEAAAJhQQAAAmGBAAACYcEAAAJiAQAAAmJBAAACYoEAAAJiwQAAAmMBAAACY0EAAAJjgQAAAmPBAAACZAEAAAJkQQAAAmSBAAACZMEAAAJlAQAAAmVBAAACZYEAAAJlwQAAAmYBAAACZkEAAAJmgQAAAmbBAAACZwEAAAJnQQAAAmeBAAACZ8EAAAJoAQAAAmhBAAACaIEAAAJowQAAAmkBAAACaUEAAAJpgQAAAmnBAAACagEAAAJqQQAAAmqBAAACasEAAAJrAQAAAmtBAAACa4EAAAJrwQAAAmwBAAACbEEAAAJsgQAAAmzBAAACbQEAAAJtQQAAAm2BAAACbcEAAAJuAQAAAm5BAAACboEAAAJuwQAAAm8BAAACb0EAAAJvgQAAAm/BAAACcAEAAAJwQQAAAnCBAAACcMEAAAJxAQAAAnFBAAACcYEAAAJxwQAAAnIBAAACckEAAAJygQAAAnLBAAACcwEAAAJzQQAAAnOBAAACc8EAAAJ0AQAAAnRBAAACdIEAAAJ0wQAAAnUBAAACdUEAAAJ1gQAAAnXBAAACdgEAAAJ2QQAAAnaBAAACdsEAAAJ3AQAAAndBAAACd4EAAAJ3wQAAAngBAAACeEEAAAJ4gQAAAnjBAAACeQEAAAJ5QQAAAnmBAAACecEAAAJ6AQAAAnpBAAACeoEAAAJ6wQAAAnsBAAACe0EAAAJ7gQAAAnvBAAACfAEAAAJ8QQAAAnyBAAACfMEAAAJ9AQAAAn1BAAACfYEAAAJ9wQAAAn4BAAACfkEAAAJ+gQAAAn7BAAACfwEAAAJ/QQAAAn+BAAACf8EAAAJAAUAAAkBBQAACQIFAAAJAwUAAAkEBQAACQUFAAAJBgUAAAkHBQAACQgFAAAJCQUAAAkKBQAACQsFAAAJDAUAAAkNBQAACQ4FAAAJDwUAAAkQBQAACREFAAAJEgUAAAkTBQAACRQFAAAJFQUAAAkWBQAACRcFAAAJGAUAAAkZBQAACRoFAAAJGwUAAAkcBQAACR0FAAAJHgUAAAkfBQAACSAFAAAJIQUAAAkiBQAACSMFAAAJJAUAAAklBQAACSYFAAAJJwUAAAkoBQAACSkFAAAJKgUAAAkrBQAACSwFAAAJLQUAAAkuBQAACS8FAAAJMAUAAAkxBQAACTIFAAAJMwUAAAk0BQAACTUFAAAJNgUAAAk3BQAACTgFAAAJOQUAAAk6BQAACTsFAAAJPAUAAAk9BQAACT4FAAAJPwUAAAlABQAACUEFAAAJQgUAAAlDBQAACUQFAAAJRQUAAAlGBQAACUcFAAAJSAUAAAlJBQAACUoFAAAJSwUAAAlMBQAACU0FAAAJTgUAAAlPBQAACVAFAAAJUQUAAAlSBQAACVMFAAAJVAUAAAlVBQAACVYFAAAJVwUAAAlYBQAACVkFAAAJWgUAAAlbBQAACVwFAAAJXQUAAAleBQAACV8FAAAJYAUAAAlhBQAACWIFAAANDQW4AAAACklua1BvaW50VjEEAAAAAVgBWQ5QcmVzc3VyZUZhY3RvcglUaW1lU3RhbXAAAAAABgYLEAIAAACgSOm+VmHLP4jeons6rco/AAAAPwAAAAAAAAAAAbkAAAC4AAAAgMx0CwyRyz8Ipg0SiDbJPwAAAD8fAAAAAAAAAAG6AAAAuAAAAIDMdAsMkcs/CKYNEog2yT8AAAA/HwAAAAAAAAABuwAAALgAAACYsiZXyF/MP4h/ag+dYsk/AAAAPy8AAAAAAAAAAbwAAAC4AAAAbOvQb7YOzT9YOV+TfSDJPwAAAD8vAAAAAAAAAAG9AAAAuAAAAHzRgrty3c0/mMywFHMKyT8AAAA/PgAAAAAAAAABvgAAALgAAABQCi3UYIzOPxjzUxde3sg/AAAAP04AAAAAAAAAAb8AAAC4AAAAnKoNLY0Tzz8Y81MXXt7IPwAAAD9OAAAAAAAAAAHAAAAAuAAAAFiyJMb3cs8/6F8Clmj0yD8AAAA/bQAAAAAAAAABwQAAALgAAACgUgUfJPrPP4h/ag+dYsk/AAAAP20AAAAAAAAAAcIAAAC4AAAAIg4xr7Q40D84n9KI0dDJPwAAAD9tAAAAAAAAAAHDAAAAuAAAAEheodtKfNA/aJiX/xpryj8AAAA/jQAAAAAAAAABxAAAALgAAADO143u+a/QP0hLUfpEw8o/AAAAP40AAAAAAAAAAcUAAAC4AAAAWnBXrrvX0D/4arlzeTHLPwAAAD+NAAAAAAAAAAHGAAAAuAAAAEITwKeD+9A/eEQWcY5dyz8AAAA/rAAAAAAAAAABxwAAALgAAAAw1QVOXhPRPyhkfurCy8s/AAAAP6wAAAAAAAAAAcgAAAC4AAAAeKHqLT8n0T+YPdvn1/fLPwAAAD+sAAAAAAAAAAHJAAAAuAAAAB6XS/Q4K9E/iPCU4gFQzD8AAAA/ywAAAAAAAAABygAAALgAAAAel0v0OCvRP1hdQ2EMZsw/AAAAP8sAAAAAAAAAAcsAAAC4AAAAcIINgSwz0T/Yg+Zj9znMPwAAAD/LAAAAAAAAAAHMAAAAuAAAAHCCDYEsM9E/2IPmY/c5zD8AAAA/ywAAAAAAAAABzQAAALgAAABmYzDUGT/RP6iKIe2tn8s/AAAAP9kAAAAAAAAAAc4AAAC4AAAAZmMw1Bk/0T+oiiHtrZ/LPwAAAD/ZAAAAAAAAAAHPAAAAuAAAAGZjMNQZP9E/qIoh7a2fyz8AAAA/+AAAAAAAAAAB0AAAALgAAABmYzDUGT/RP6iKIe2tn8s/AAAAP/gAAAAAAAAAAdEAAAC4AAAA+nft/r3A0j8IR9Wl6uvHPwAAAD8AAAAAAAAAAAHSAAAAuAAAAPp37f69wNI/CEfVperrxz8AAAA/EAAAAAAAAAAB0wAAALgAAAD6d+3+vcDSPwhH1aXq68c/AAAAPxAAAAAAAAAAAdQAAAC4AAAA+nft/r3A0j8IR9Wl6uvHPwAAAD8gAAAAAAAAAAHVAAAAuAAAAPp37f69wNI/CEfVperrxz8AAAA/IAAAAAAAAAAB1gAAALgAAAD6d+3+vcDSPwhH1aXq68c/AAAAPyAAAAAAAAAAAdcAAAC4AAAAqIwrcsq40j/YvjoCBj/KPwAAAD8/AAAAAAAAAAHYAAAAuAAAAMLpwngCldI/iN6iezqtyj8AAAA/PwAAAAAAAAAB2QAAALgAAACgmVJMbFHSP4jeons6rco/AAAAP14AAAAAAAAAAdoAAAC4AAAAyDSkrMkV0j/4arlzeTHLPwAAAD9eAAAAAAAAAAHbAAAAuAAAAEzalEYt1tE/KGR+6sLLyz8AAAA/XgAAAAAAAAAB3AAAALgAAAAga0dthJ7RP8jpWVlL6sw/AAAAP24AAAAAAAAAAd0AAAC4AAAAnPFaWtVq0T/oldjKvtzNPwAAAD99AAAAAAAAAAHeAAAAuAAAALxtzw0gO9E/6PQQN1wnzz8AAAA/fQAAAAAAAAAB3wAAALgAAACQ/oE0dwPRP7QWU1AHT9A/AAAAP40AAAAAAAAAAeAAAAC4AAAAsnr258HT0D/0sh2FYArRPwAAAD+NAAAAAAAAAAHhAAAAuAAAAHzsy2EGqNA/pIU/+b7Q0T8AAAA/rAAAAAAAAAAB4gAAALgAAABAP8QuOIjQP4Trsu4SgdI/AAAAP6wAAAAAAAAAAeMAAAC4AAAAAJK8+2lo0D/sd8nmUQXTPwAAAD+sAAAAAAAAAAHkAAAAuAAAAACSvPtpaNA/7HfJ5lEF0z8AAAA/zAAAAAAAAAAB5QAAALgAAAAAkrz7aWjQP+x3yeZRBdM/AAAAP8wAAAAAAAAAAeYAAAC4AAAAAJK8+2lo0D/sd8nmUQXTPwAAAD/MAAAAAAAAAAHnAAAAuAAAAOx/Bin5DNA/kDeic3/Xwj8AAAA/AAAAAAAAAAAB6AAAALgAAADsfwYp+QzQP5A3onN/18I/AAAAPw8AAAAAAAAAAekAAAC4AAAA7H8GKfkM0D+QN6Jzf9fCPwAAAD8PAAAAAAAAAAHqAAAAuAAAAOx/Bin5DNA/kDeic3/Xwj8AAAA/HwAAAAAAAAAB6wAAALgAAADsfwYp+QzQP5A3onN/18I/AAAAPx8AAAAAAAAAAewAAAC4AAAA7H8GKfkM0D+QN6Jzf9fCPwAAAD8+AAAAAAAAAAHtAAAAuAAAAOx/Bin5DNA/kDeic3/Xwj8AAAA/PgAAAAAAAAAB7gAAALgAAAAKsZmofFzQP7AwZ+rIccM/AAAAPz4AAAAAAAAAAe8AAAC4AAAAhAupDhmc0D8YvX3iB/bDPwAAAD9dAAAAAAAAAAHwAAAAuAAAAFJRegGp49A/ACPx11umxD8AAAA/XQAAAAAAAAAB8QAAALgAAADGjKy6Mi/RP3ivB9CaKsU/AAAAP10AAAAAAAAAAfIAAAC4AAAA4r0/OrZ+0T+YqMxG5MTFPwAAAD9tAAAAAAAAAAHzAAAAuAAAAFT5cfM/ytE/+OecOU2hxj8AAAA/fQAAAAAAAAAB9AAAALgAAAByKgVzwxnSPxiUG6vAk8c/AAAAP30AAAAAAAAAAfUAAAC4AAAA5GU3LE1l0j+4Zj0fH1rIPwAAAD+cAAAAAAAAAAH2AAAAuAAAALrK5cvvoNI/WDlfk30gyT8AAAA/nAAAAAAAAAAB9wAAALgAAADkOTOlmNjSP3gyJArHusk/AAAAP5wAAAAAAAAAAfgAAAC4AAAAwr2+8U0I0z8oUoyD+yjKPwAAAD+rAAAAAAAAAAH5AAAAuAAAALJ/BJgoINM/iN6iezqtyj8AAAA/qwAAAAAAAAAB+gAAALgAAABSVoixDzDTP4jeons6rco/AAAAP8sAAAAAAAAAAfsAAAC4AAAAUlaIsQ8w0z+I3qJ7Oq3KPwAAAD/LAAAAAAAAAAH8AAAAuAAAAFJWiLEPMNM/iN6iezqtyj8AAAA/ywAAAAAAAAAB/QAAALgAAABSVoixDzDTP4jeons6rco/AAAAP8sAAAAAAAAAAf4AAAC4AAAAAkTQTc7n1T8oLqi1bOPGPwAAAD8AAAAAAAAAAAH/AAAAuAAAAFpOb4fU49U/CH2r2kDUzD8AAAA/HwAAAAAAAAABAAEAALgAAABaTm+H1OPVPwh9q9pA1Mw/AAAAPx8AAAAAAAAAAQEBAAC4AAAA1qh+7XAj1j/MuVgOF3DQPwAAAD8+AAAAAAAAAAECAQAAuAAAAAo3qXMsT9Y/dJXzNdkH0j8AAAA/PgAAAAAAAAABAwEAALgAAADim1cTz4rWP3z0K6J2UtM/AAAAPz4AAAAAAAAAAQQBAAC4AAAAquEoBl/S1j8cx00W1RjUPwAAAD9dAAAAAAAAAAEFAQAAuAAAAHon+vjuGdc/tEOw0fll1D8AAAA/XQAAAAAAAAABBgEAALgAAABOjKiYkVXXP2Ran5fKAtQ/AAAAP10AAAAAAAAAAQcBAAC4AAAAToyomJFV1z9kWp+XygLUPwAAAD9tAAAAAAAAAAEIAQAAuAAAAE6MqJiRVdc/ZFqfl8oC1D8AAAA/bQAAAAAAAAABCQEAALgAAABOjKiYkVXXP2Ran5fKAtQ/AAAAP20AAAAAAAAAAQoBAAC4AAAAdlgMMArz2D/QKSxhEgzEPwAAAD8AAAAAAAAAAAELAQAAuAAAAHZYDDAK89g/0CksYRIMxD8AAAA/DwAAAAAAAAABDAEAALgAAAB+d+ncHOfYPwg14z4jScY/AAAAPw8AAAAAAAAAAQ0BAAC4AAAAMownUCnf2D+4Zj0fH1rIPwAAAD8vAAAAAAAAAAEOAQAAuAAAAN6gZcM119g/iJFcdmQFyz8AAAA/LwAAAAAAAAABDwEAALgAAACGlsaJL9vYPxgpKky0xs0/AAAAPz4AAAAAAAAAARABAAC4AAAAhpbGiS/b2D/0qaTR/DjQPwAAAD8+AAAAAAAAAAERAQAAuAAAAH536dwc59g/5GXXf4pi0T8AAAA/TgAAAAAAAAABEgEAALgAAAAWL5BJ8QLZP6zb/rH4SdI/AAAAP04AAAAAAAAAARMBAAC4AAAApsdZCbMq2T8sCxtoR+/SPwAAAD9tAAAAAAAAAAEUAQAAuAAAACZBRhxiXtk/fPQronZS0z8AAAA/bQAAAAAAAAABFQEAALgAAABKkbZI+KHZP3z0K6J2UtM/AAAAP20AAAAAAAAAARYBAAC4AAAAKhVCla3R2T+UQXKnTPrSPwAAAD+MAAAAAAAAAAEXAQAAuAAAAGKjbBtp/dk/7G5QM+4z0j8AAAA/jAAAAAAAAAABGAEAALgAAACWMZehJCnaPwxWI0NwK9E/AAAAP4wAAAAAAAAAARkBAAC4AAAAetT/muxM2j8cmvCU4gHQPwAAAD+cAAAAAAAAAAEaAQAAuAAAAGqWRUHHZNo/iFYI2FUAzT8AAAA/nAAAAAAAAAABGwEAALgAAAAOjKYHwWjaP/gLgQfc5sk/AAAAP7sAAAAAAAAAARwBAAC4AAAAGquDtNNc2j9YdLMxjCXHPwAAAD+7AAAAAAAAAAEdAQAAuAAAANbentTySNo/SLZCWVGQxD8AAAA/uwAAAAAAAAABHgEAALgAAACeUHRONx3aP2g+3fw1PcI/AAAAP9sAAAAAAAAAAR8BAAC4AAAAcuEmdY7l2T8w5t8ZT1jAPwAAAD/bAAAAAAAAAAEgAQAAuAAAAEqRtkj4odk/MMEIVo1zvj8AAAA/2wAAAAAAAAABIQEAALgAAADaVYSPblbZP9A08l1O770/AAAAP/kAAAAAAAAAASIBAAC4AAAAXvt0KdIW2T8wdMJQt8u+PwAAAD/5AAAAAAAAAAEjAQAAuAAAANaBiBYj49g/WCzrlW6awD8AAAA/+QAAAAAAAAABJAEAALgAAABK6b5WYbvYP+AXOvpKacI/AAAAPwgBAAAAAAAAASUBAAC4AAAA+v38yW2z2D8wHLZOpUDFPwAAAD8IAQAAAAAAAAEmAQAAuAAAAErpvlZhu9g/6KxImz6cyD8AAAA/KAEAAAAAAAABJwEAALgAAABCyuGpTsfYPwgXOOXsI8w/AAAAPygBAAAAAAAAASgBAAC4AAAAQsrhqU7H2D8IFzjl7CPMPwAAAD83AQAAAAAAAAEpAQAAuAAAAELK4alOx9g/CBc45ewjzD8AAAA/NwEAAAAAAAABKgEAALgAAABCyuGpTsfYPwgXOOXsI8w/AAAAP0cBAAAAAAAAASsBAAC4AAAAvv36OJ3G2z9YdLMxjCXHPwAAAD8AAAAAAAAAAAEsAQAAuAAAAL79+jidxts/WHSzMYwlxz8AAAA/DwAAAAAAAAABLQEAALgAAABGd+dLTPrbPwhZxwyyjsk/AAAAPw8AAAAAAAAAAS4BAAC4AAAA4k1rZTMK3D9YXUNhDGbMPwAAAD8fAAAAAAAAAAEvAQAAuAAAAM4PsQsOItw/HJrwlOIB0D8AAAA/HwAAAAAAAAABMAEAALgAAAAW3JXr7jXcP2Q/NH2fjtE/AAAAPz4AAAAAAAAAATEBAAC4AAAAXqh6y89J3D8UaBWqN87SPwAAAD8+AAAAAAAAAAEyAQAAuAAAAFKJnR69Vdw/DHGOXZuf0z8AAAA/PgAAAAAAAAABMwEAALgAAABSiZ0evVXcP/TWAVPvT9Q/AAAAP04AAAAAAAAAATQBAAC4AAAAAp7bkclN3D8MegcR/3DUPwAAAD9OAAAAAAAAAAE1AQAAuAAAAA69uD7cQdw/DHoHEf9w1D8AAAA/bQAAAAAAAAABNgEAALgAAAAW3JXr7jXcP/zNiJ+LftM/AAAAP20AAAAAAAAAATcBAAC4AAAAzg+xCw4i3D+UOPnz6CjSPwAAAD99AAAAAAAAAAE4AQAAuAAAAB77cpgBKtw/zLlYDhdw0D8AAAA/fQAAAAAAAAABOQEAALgAAABqx1d44j3cP0jDtlZgFs0/AAAAP4wAAAAAAAAAAToBAAC4AAAAnlWC/p1p3D+If2oPnWLJPwAAAD+MAAAAAAAAAAE7AQAAuAAAABqwkWQ6qdw/mKjMRuTExT8AAAA/rAAAAAAAAAABPAEAALgAAACeKX536dzcP9DK8/R0wcI/AAAAP6wAAAAAAAAAAT0BAAC4AAAAwnnuo38g3T8w5t8ZT1jAPwAAAD+sAAAAAAAAAAE+AQAAuAAAAEbz2rYuVN0/QA5PW2Mbvj8AAAA/ywAAAAAAAAABPwEAALgAAAAulkOw9nfdPwBpC3Omjrw/AAAAP8sAAAAAAAAAAUABAAC4AAAAHliJVtGP3T9wQmhwu7q8PwAAAD/LAAAAAAAAAAFBAQAAuAAAAA4az/yrp90/MHTCULfLvj8AAAA/+AAAAAAAAAABQgEAALgAAAAC+/FPmbPdP8hru4jXdsE/AAAAP/gAAAAAAAAAAUMBAAC4AAAAUuaz3Iy73T9QA4leJzjEPwAAAD/4AAAAAAAAAAFEAQAAuAAAAFLms9yMu90/uFRLuFe3xj8AAAA/CAEAAAAAAAABRQEAALgAAABS5rPcjLvdPwhZxwyyjsk/AAAAPwgBAAAAAAAAAUYBAAC4AAAAVgWRiZ+v3T+I8JTiAVDMPwAAAD8nAQAAAAAAAAFHAQAAuAAAAL4uDXC4n90/qGG/tWY9zz8AAAA/JwEAAAAAAAABSAEAALgAAAAeWIlW0Y/dP3zZwIdL3tA/AAAAPycBAAAAAAAAAUkBAAC4AAAALpZDsPZ33T9c8u13yebRPwAAAD9GAQAAAAAAAAFKAQAAuAAAADa1IF0JbN0/ZEitMANg0j8AAAA/RgEAAAAAAAABSwEAALgAAACOv7+WD2jdP5yOuKwiotI/AAAAP0YBAAAAAAAAAUwBAAC4AAAAjr+/lg9o3T+cjrisIqLSPwAAAD9WAQAAAAAAAAFNAQAAuAAAAN6qgSMDcN0/dJXzNdkH0j8AAAA/VgEAAAAAAAABTgEAALgAAAB6gQU96n/dP5x8xkVb/9A/AAAAP3UBAAAAAAAAAU8BAAC4AAAAcmIokNeL3T8YOxyze2nPPwAAAD91AQAAAAAAAAFQAQAAuAAAABI5rKm+m90/yOlZWUvqzD8AAAA/hQEAAAAAAAABUQEAALgAAABWBZGJn6/dP6gr6YAQVco/AAAAP4UBAAAAAAAAAVIBAAC4AAAA8rw39nPL3T9o0+udKXDIPwAAAD+UAQAAAAAAAAFTAQAAuAAAAIZ03mJI590/KC6otWzjxj8AAAA/lAEAAAAAAAABVAEAALgAAAC6AgnpAxPeP3ivB9CaKsU/AAAAP7QBAAAAAAAAAVUBAAC4AAAA8pAzb78+3j9QA4leJzjEPwAAAD+0AQAAAAAAAAFWAQAAuAAAAOJSeRWaVt4/MArE592dwz8AAAA/tAEAAAAAAAABVwEAALgAAAB2CiCCbnLeP2BQz2P938M/AAAAP9MBAAAAAAAAAVgBAAC4AAAAvtYEYk+G3j9ItkJZUZDEPwAAAD/TAQAAAAAAAAFZAQAAuAAAAAaj6UEwmt4/WBV7xe7axT8AAAA/0wEAAAAAAAABWgEAALgAAACumEoIKp7eP4i6vq2rZ8c/AAAAP/IBAAAAAAAAAVsBAAC4AAAABqPpQTCa3j/IEryQkkzJPwAAAD/yAQAAAAAAAAFcAQAAuAAAAA7Cxu5Cjt4/aPfPa7i1yz8AAAA/8gEAAAAAAAABXQEAALgAAAAOwsbuQo7eP0gi78L9YM4/AAAAPwICAAAAAAAAAV4BAAC4AAAADsLG7kKO3j9Mk7ULLJzQPwAAAD8CAgAAAAAAAAFfAQAAuAAAAAaj6UEwmt4/FF+c9tP80T8AAAA/IQIAAAAAAAABYAEAALgAAABWjqvOI6LePwQbz6RhJtM/AAAAPyECAAAAAAAAAWEBAAC4AAAA/oMMlR2m3j8cx00W1RjUPwAAAD8hAgAAAAAAAAFiAQAAuAAAAP6DDJUdpt4/HMdNFtUY1D8AAAA/QAIAAAAAAAABYwEAALgAAAD+gwyVHabePxzHTRbVGNQ/AAAAP0ACAAAAAAAAAWQBAAC4AAAA/oMMlR2m3j8cx00W1RjUPwAAAD9AAgAAAAAAAAFlAQAAuAAAAKn1YMb5A+A/ACPx11umxD8AAAA/AAAAAAAAAAABZgEAALgAAACp9WDG+QPgPwAj8ddbpsQ/AAAAPx8AAAAAAAAAAWcBAAC4AAAAfXCRqfYF4D8Y4WGwljvHPwAAAD8fAAAAAAAAAAFoAQAAuAAAACNm8m/wCeA/eDIkCse6yT8AAAA/HwAAAAAAAAABaQEAALgAAADLW1M26g3gPwgXOOXsI8w/AAAAPy4AAAAAAAAAAWoBAAC4AAAAGUcVw90V4D9oG7Q5R/vOPwAAAD8+AAAAAAAAAAFrAQAAuAAAAGsy10/RHeA/9LIdhWAK0T8AAAA/PgAAAAAAAAABbAEAALgAAADdg4tMtS/gP7wxvmoyw9I/AAAAP04AAAAAAAAAAW0BAAC4AAAAfVoPZpw/4D+s9mnMI77UPwAAAD9OAAAAAAAAAAFuAQAAuAAAAEe2YpyGTeA/zAEhqjT71j8AAAA/bQAAAAAAAAABbwEAALgAAABh/XdfZGPgPzygKQk7Itk/AAAAP20AAAAAAAAAAXABAAC4AAAALVnLlU5x4D9UVSEuEubaPwAAAD9tAAAAAAAAAAFxAQAAuAAAAFG/vQU/e+A/9DC8VdR93D8AAAA/fQAAAAAAAAABcgEAALgAAABRv70FP3vgPxwz+n+B6d0/AAAAP30AAAAAAAAAAXMBAAC4AAAAJTru6Dt94D+8uNXuCQjfPwAAAD+cAAAAAAAAAAF0AQAAuAAAAC1Zy5VOceA/JEXs5kiM3z8AAAA/nAAAAAAAAAABdQEAALgAAADpjOa1bV3gPyRF7OZIjN8/AAAAP6sAAAAAAAAAAXYBAAC4AAAAfVoPZpw/4D+MvxB4wG3ePwAAAD+rAAAAAAAAAAF3AQAAuAAAAH1aD2acP+A/jL8QeMBt3j8AAAA/uwAAAAAAAAABeAEAALgAAAB9Wg9mnD/gP4y/EHjAbd4/AAAAP7sAAAAAAAAAAXkBAAC4AAAAfVoPZpw/4D+MvxB4wG3ePwAAAD/aAAAAAAAAAAF6AQAAuAAAAMpx1XlE1N8/mMywFHMKyT8AAAA/AAAAAAAAAAABewEAALgAAADKcdV5RNTfP5jMsBRzCsk/AAAAPx8AAAAAAAAAAXwBAAC4AAAAynHVeUTU3z+YzLAUcwrJPwAAAD8fAAAAAAAAAAF9AQAAuAAAAH1wkan2BeA/SMg0wBgzxj8AAAA/HwAAAAAAAAABfgEAALgAAACXt6Zs1BvgPwAj8ddbpsQ/AAAAPy8AAAAAAAAAAX8BAAC4AAAAA+p9vKU54D9IpFDyie3CPwAAAD8vAAAAAAAAAAGAAQAAuAAAAGH9d19kY+A/OEUYhuyiwT8AAAA/TgAAAAAAAAABgQEAALgAAADvlUEfJovgP5hy9hGO3MA/AAAAP10AAAAAAAAAAYIBAAC4AAAAfy4L3+ey4D/gBUiTg8bAPwAAAD9dAAAAAAAAAAGDAQAAuAAAADdMpLus2OA/GJmZFHmwwD8AAAA/XQAAAAAAAAABhAEAALgAAABJdNzRd/rgP/ixxgT3uME/AAAAP20AAAAAAAAAAYUBAAC4AAAAC7FSW08U4T+o4yDl8snDPwAAAD9tAAAAAAAAAAGGAQAAuAAAAK2H1nQ2JOE/WBV7xe7axT8AAAA/jAAAAAAAAAABhwEAALgAAAB/AgdYMybhPwhH1aXq68c/AAAAP4wAAAAAAAAAAYgBAAC4AAAAXZwU6EIc4T9omJf/GmvKPwAAAD+MAAAAAAAAAAGJAQAAuAAAAG3azkFoBOE/yOlZWUvqzD8AAAA/rAAAAAAAAAABigEAALgAAAAFqPfxlubgP1iBJy+bq88/AAAAP6wAAAAAAAAAAYsBAAC4AAAAU6k7wuS04D8MCd09moPRPwAAAD+sAAAAAAAAAAGMAQAAuAAAACU67ug7feA/PFhhbR2X0j8AAAA/ywAAAAAAAAABjQEAALgAAAAlUHAslkPgPzRh2iCBaNM/AAAAP8sAAAAAAAAAAY4BAAC4AAAAR8zk3+AT4D+k7fAYwOzTPwAAAD/LAAAAAAAAAAGPAQAAuAAAAHZnNkA+2N8/fP2kVdoj1D8AAAA/6gAAAAAAAAABkAEAALgAAABWNqPAuojfP6Tt8BjA7NM/AAAAP+oAAAAAAAAAAZEBAAC4AAAAKsdV5xFR3z/M3TzcpbXTPwAAAD/qAAAAAAAAAAGSAQAAuAAAAILR9CAYTd8/NGHaIIFo0z8AAAA/CQEAAAAAAAABkwEAALgAAACC0fQgGE3fPzRh2iCBaNM/AAAAPwkBAAAAAAAAAZQBAAC4AAAAgtH0IBhN3z80YdoggWjTPwAAAD8JAQAAAAAAAAGVAQAAuAAAAILR9CAYTd8/NGHaIIFo0z8AAAA/CQEAAAAAAAABlgEAALgAAAApzGOXeJ3hPxiUG6vAk8c/AAAAPwAAAAAAAAAAAZcBAAC4AAAAKcxjl3id4T8YlBurwJPHPwAAAD8QAAAAAAAAAAGYAQAAuAAAACnMY5d4neE/GJQbq8CTxz8AAAA/EAAAAAAAAAABmQEAALgAAAApzGOXeJ3hPxiUG6vAk8c/AAAAPx8AAAAAAAAAAZoBAAC4AAAAKcxjl3id4T8YlBurwJPHPwAAAD8fAAAAAAAAAAGbAQAAuAAAACnMY5d4neE/GJQbq8CTxz8AAAA/HwAAAAAAAAABnAEAALgAAAApzGOXeJ3hPxiUG6vAk8c/AAAAPx8AAAAAAAAAAZ0BAAC4AAAAKcxjl3id4T8YlBurwJPHPwAAAD8vAAAAAAAAAAGeAQAAuAAAACnMY5d4neE/GJQbq8CTxz8AAAA/LwAAAAAAAAABnwEAALgAAAB5tyUkbKXhPxgFRn4lgco/AAAAP04AAAAAAAAAAaABAAC4AAAA8ye3zWKr4T+Yo07dK6jMPwAAAD9eAAAAAAAAAAGhAQAAuAAAAEUTeVpWs+E/GDscs3tpzz8AAAA/XgAAAAAAAAABogEAALgAAADl6fxzPcPhPwxWI0NwK9E/AAAAP30AAAAAAAAAAaMBAAC4AAAAr0VQqifR4T/sblAz7jPSPwAAAD99AAAAAAAAAAGkAQAAuAAAACGXBKcL4+E/lEFyp0z60j8AAAA/jQAAAAAAAAABpQEAALgAAACV6Lij7/ThPwxxjl2bn9M/AAAAP40AAAAAAAAAAaYBAAC4AAAABTptoNMG4j90p+WcoKrTPwAAAD+cAAAAAAAAAAGnAQAAuAAAAHmLIZ23GOI/VATg3pCJ0z8AAAA/nAAAAAAAAAABqAEAALgAAAARQ8gJjDTiP8zUwyhC5NI/AAAAP7wAAAAAAAAAAakBAAC4AAAAg5R8BnBG4j+khT/5vtDRPwAAAD+8AAAAAAAAAAGqAQAAuAAAAMtgYeZQWuI/FE2qjwxa0D8AAAA/vAAAAAAAAAABqwEAALgAAADBQYQ5PmbiP2i8e82psM0/AAAAP9sAAAAAAAAAAawBAAC4AAAAj53Xbyh04j8IuP94T9nKPwAAAD/bAAAAAAAAAAGtAQAAuAAAALEDyt8YfuI/aNPrnSlwyD8AAAA/2wAAAAAAAAABrgEAALgAAAArdFuJD4TiP3gOQDw4dcY/AAAAP/oAAAAAAAAAAa8BAAC4AAAAUdpN+f+N4j8AI/HXW6bEPwAAAD/6AAAAAAAAAAGwAQAAuAAAAKHFD4bzleI/gOpbbqkvwz8AAAA/+gAAAAAAAAABsQEAALgAAABHu3BM7ZniP5iE6HhVf8I/AAAAPwoBAAAAAAAAAbIBAAC4AAAAR7twTO2Z4j9oPt38NT3CPwAAAD8KAQAAAAAAAAGzAQAAuAAAAHNAQGnwl+I/aD7d/DU9wj8AAAA/KQEAAAAAAAABtAEAALgAAAD3z66/+ZHiP2g+3fw1PcI/AAAAPykBAAAAAAAAAbUBAAC4AAAAqeTsMgaK4j9ItkJZUZDEPwAAAD8pAQAAAAAAAAG2AQAAuAAAACt0W4kPhOI/yO7XwgMHxj8AAAA/RAEAAAAAAAABtwEAALgAAACxA8rfGH7iP4i6vq2rZ8c/AAAAP0QBAAAAAAAAAbgBAAC4AAAANZM4NiJ44j+oGfcZSbLIPwAAAD9EAQAAAAAAAAG5AQAAuAAAAAkOaRkfeuI/2HH0/C+Xyj8AAAA/VAEAAAAAAAABugEAALgAAABZ+SqmEoLiP4hWCNhVAM0/AAAAP1QBAAAAAAAAAbsBAAC4AAAA/+6LbAyG4j8YOxyze2nPPwAAAD9zAQAAAAAAAAG8AQAAuAAAAMtK36L2k+I/NEZvBlb00D8AAAA/cwEAAAAAAAABvQEAALgAAACVpjLZ4KHiP5Q4+fPoKNI/AAAAP4MBAAAAAAAAAb4BAAC4AAAAN3228sex4j/Eh30jbDzTPwAAAD+DAQAAAAAAAAG/AQAAuAAAAC1e2UW1veI/BCRIWMX30z8AAAA/kgEAAAAAAAABwAEAALgAAADVUzoMr8HiP2ywXlAEfNQ/AAAAP5IBAAAAAAAAAcEBAAC4AAAAhWh4f7u54j9MwBKNHrPUPwAAAD+yAQAAAAAAAAHCAQAAuAAAAIVoeH+7ueI/TMASjR6z1D8AAAA/sgEAAAAAAAABwwEAALgAAACFaHh/u7niP0zAEo0es9Q/AAAAP7IBAAAAAAAAAcQBAAC4AAAAhWh4f7u54j9MwBKNHrPUPwAAAD/BAQAAAAAAAAHFAQAAuAAAALWVP45VnuM/gNa7Bg/qsj8AAAA/AAAAAAAAAAABxgEAALgAAAC1lT+OVZ7jP4DWuwYP6rI/AAAAPxAAAAAAAAAAAccBAAC4AAAAtZU/jlWe4z+A1rsGD+qyPwAAAD8QAAAAAAAAAAHIAQAAuAAAADEG0TdMpOM/gLgQrdjEuD8AAAA/EAAAAAAAAAAByQEAALgAAACpdmLhQqrjP9CBOGMkl70/AAAAPy8AAAAAAAAAAcoBAAC4AAAAd9K1Fy244z8w+NGAFvvBPwAAAD8vAAAAAAAAAAHLAQAAuAAAAL2emvcNzOM/6DseyNmuxT8AAAA/PwAAAAAAAAABzAEAALgAAAAFa3/X7t/jPwhZxwyyjsk/AAAAPz8AAAAAAAAAAc0BAAC4AAAAebwz1NLx4z9ovHvNqbDNPwAAAD9PAAAAAAAAAAHOAQAAuAAAAMen9WDG+eM/nHzGRVv/0D8AAAA/TwAAAAAAAAABzwEAALgAAADpDejQtgPkPywLG2hH79I/AAAAP24AAAAAAAAAAdABAAC4AAAAF5O37bkB5D8MegcR/3DUPwAAAD9uAAAAAAAAAAHRAQAAuAAAAP1Loirc6+M/dLnXA2hN1T8AAAA/bgAAAAAAAAAB0gEAALgAAAANilyEAdTjP0zJi0CChNU/AAAAP40AAAAAAAAAAdMBAAC4AAAADYpchAHU4z9MyYtAgoTVPwAAAD+NAAAAAAAAAAHUAQAAuAAAAA2KXIQB1OM/TMmLQIKE1T8AAAA/jQAAAAAAAAAB1QEAALgAAAANilyEAdTjP0zJi0CChNU/AAAAP40AAAAAAAAAAdYBAAC4AAAAZZT7vQfQ4z8oyvHfFnzMPwAAAD8AAAAAAAAAAAHXAQAAuAAAAGWU+70H0OM/KMrx3xZ8zD8AAAA/EAAAAAAAAAAB2AEAALgAAADPxtIN2e3jP/gLgQfc5sk/AAAAPxAAAAAAAAAAAdkBAAC4AAAAz8bSDdnt4z/4C4EH3ObJPwAAAD8fAAAAAAAAAAHaAQAAuAAAAM/G0g3Z7eM/+AuBB9zmyT8AAAA/HwAAAAAAAAAB2wEAALgAAADPxtIN2e3jP/gLgQfc5sk/AAAAPx8AAAAAAAAAAdwBAAC4AAAAi6LlH4/A5D84n9KI0dDJPwAAAD8AAAAAAAAAAAHdAQAAuAAAAIui5R+PwOQ/OJ/SiNHQyT8AAAA/EAAAAAAAAAAB3gEAALgAAACLouUfj8DkPzif0ojR0Mk/AAAAPxAAAAAAAAAAAd8BAAC4AAAATd9bqWba5D+Yo07dK6jMPwAAAD8vAAAAAAAAAAHgAQAAuAAAAJerQIlH7uQ/aAnC0n9YzT8AAAA/LwAAAAAAAAAB4QEAALgAAACx8lVMJQTlPxgpKky0xs0/AAAAPy8AAAAAAAAAAeIBAAC4AAAAcy/M1fwd5T9ovHvNqbDNPwAAAD9PAAAAAAAAAAHjAQAAuAAAADVsQl/UN+U/iFYI2FUAzT8AAAA/TwAAAAAAAAAB5AEAALgAAABFlHp1n1nlPwgXOOXsI8w/AAAAP08AAAAAAAAAAeUBAAC4AAAAscZRxXB35T/YJK73We/KPwAAAD9uAAAAAAAAAAHmAQAAuAAAAHMDyE5IkeU/OJ/SiNHQyT8AAAA/bgAAAAAAAAAB5wEAALgAAADpVHxLLKPlP6gZ9xlJssg/AAAAP24AAAAAAAAAAegBAAC4AAAA3zWfnhmv5T9YJ20stn3HPwAAAD+NAAAAAAAAAAHpAQAAuAAAAAOckQ4KueU/yO7XwgMHxj8AAAA/jQAAAAAAAAAB6gEAALgAAAB9DCO4AL/lP5iW2t8cIsQ/AAAAP40AAAAAAAAAAesBAAC4AAAAUYdTm/3A5T8oq4t7QFPCPwAAAD+sAAAAAAAAAAHsAQAAuAAAAAOckQ4KueU/GJmZFHmwwD8AAAA/rAAAAAAAAAAB7QEAALgAAAA3QD7YH6vlP6BNH07M974/AAAAP6wAAAAAAAAAAe4BAAC4AAAASX74MUWT5T8AHMVt0Oa8PwAAAD+8AAAAAAAAAAHvAQAAuAAAAIdBgqhteeU/ILZReHw2vD8AAAA/vAAAAAAAAAAB8AEAALgAAACXfzwCk2HlPyC2UXh8Nrw/AAAAP9sAAAAAAAAAAfEBAAC4AAAAg1cE7Mc/5T8AaQtzpo68PwAAAD/bAAAAAAAAAAHyAQAAuAAAAMEajmLwJeU/wOerWHhHvj8AAAA/2wAAAAAAAAAB8wEAALgAAADTWEi8FQ7lP3h5MZtEQsA/AAAAP+sAAAAAAAAAAfQBAAC4AAAAuREz+Tf45D/Ia7uI13bBPwAAAD/rAAAAAAAAAAH1AQAAuAAAAO+138JN6uQ/SKRQ8ontwj8AAAA/CgEAAAAAAAAB9gEAALgAAAD31LxvYN7kP9jc5Vs8ZMQ/AAAAPwoBAAAAAAAAAfcBAAC4AAAAe2QrxmnY5D/I7tfCAwfGPwAAAD8aAQAAAAAAAAH4AQAAuAAAAHtkK8Zp2OQ/WCdtLLZ9xz8AAAA/GgEAAAAAAAAB+QEAALgAAAAhWoyMY9zkP2iGpZhTyMg/AAAAPykBAAAAAAAAAfoBAAC4AAAAIVqMjGPc5D+4eC+G5vzJPwAAAD8pAQAAAAAAAAH7AQAAuAAAABk7r99Q6OQ/qIoh7a2fyz8AAAA/SQEAAAAAAAAB/AEAALgAAABpJnFsRPDkPzh2cFGKbs0/AAAAP0kBAAAAAAAAAf0BAAC4AAAAYQeUvzH85D/o9BA3XCfPPwAAAD9JAQAAAAAAAAH+AQAAuAAAANNYSLwVDuU/jCYHjSGG0D8AAAA/aAEAAAAAAAAB/wEAALgAAADBGo5i8CXlP6zShf6UeNE/AAAAP2gBAAAAAAAAAQACAAC4AAAAg1cE7Mc/5T8MElbx/VTSPwAAAD9oAQAAAAAAAAEBAgAAuAAAAO+J2zuZXeU/pOR3ZVwb0z8AAAA/dwEAAAAAAAABAgIAALgAAAB9IqX7WoXlP5yXMWCGc9M/AAAAP3cBAAAAAAAAAQMCAAC4AAAALSFhKw235T9UBODekInTPwAAAD+XAQAAAAAAAAEEAgAAuAAAALOaTT686uU/TK4gJlcQ0z8AAAA/lwEAAAAAAAABBQIAALgAAADpKHjEdxbmP6zb/rH4SdI/AAAAP5cBAAAAAAAAAQYCAAC4AAAA+1Cw2kI45j9U6XTEZRXRPwAAAD+2AQAAAAAAAAEHAgAAuAAAAGWDhyoUVuY/6PQQN1wnzz8AAAA/tgEAAAAAAAABCAIAALgAAABlg4cqFFbmP+j0EDdcJ88/AAAAP7YBAAAAAAAAAQkCAAC4AAAAZYOHKhRW5j/o9BA3XCfPPwAAAD/VAQAAAAAAAAEKAgAAuAAAAGWDhyoUVuY/6PQQN1wnzz8AAAA/1QEAAAAAAAABCwIAALgAAAD13tjPLXfpP+h2cmbos8M/AAAAPwAAAAAAAAAAAQwCAAC4AAAA9d7Yzy136T/odnJm6LPDPwAAAD8QAAAAAAAAAAENAgAAuAAAAPXe2M8td+k/6HZyZuizwz8AAAA/EAAAAAAAAAABDgIAALgAAAD13tjPLXfpP+h2cmbos8M/AAAAPxAAAAAAAAAAAQ8CAAC4AAAA9d7Yzy136T/odnJm6LPDPwAAAD8vAAAAAAAAAAEQAgAAuAAAAOu/+yIbg+k/qAcFs4EPxz8AAAA/LwAAAAAAAAABEQIAALgAAADjoB52CI/pP1g5X5N9IMk/AAAAPz4AAAAAAAAAARICAAC4AAAAgXeij++e6T+412fyg0fLPwAAAD8+AAAAAAAAAAETAgAAuAAAAE3T9cXZrOk/OHZwUYpuzT8AAAA/TgAAAAAAAAABFAIAALgAAAAXL0n8w7rpP9inyjGGf88/AAAAP04AAAAAAAAAARUCAAC4AAAAi4D9+KfM6T8co2lIRtPQPwAAAD9tAAAAAAAAAAEWAgAAuAAAANFM4tiI4Ok/pIU/+b7Q0T8AAAA/bQAAAAAAAAABFwIAALgAAADtk/ebZvbpP/zED+wnrdI/AAAAP20AAAAAAAAAARgCAAC4AAAAX+WrmEoI6j80YdoggWjTPwAAAD+NAAAAAAAAAAEZAgAAuAAAAIFLngg7Euo/5IBCmrXW0z8AAAA/jQAAAAAAAAABGgIAALgAAADTNmCVLhrqP7yQ9tbPDdQ/AAAAP40AAAAAAAAAARsCAAC4AAAAp7GQeCsc6j+8kPbWzw3UPwAAAD+NAAAAAAAAAAEcAgAAuAAAAKexkHgrHOo/vJD21s8N1D8AAAA/rAAAAAAAAAABHQIAALgAAAArQf/ONBbqP3z0K6J2UtM/AAAAP6wAAAAAAAAAAR4CAAC4AAAAB9sMX0QM6j+cjrisIqLSPwAAAD/LAAAAAAAAAAEfAgAAuAAAABH66QtXAOo/FF+c9tP80T8AAAA/ywAAAAAAAAABIAIAALgAAACdqDUPc+7pP8zC0cF6QdE/AAAAP8sAAAAAAAAAASECAAC4AAAAK1eBEo/c6T+cc02S9y3QPwAAAD/bAAAAAAAAAAEiAgAAuAAAAIuA/finzOk/mAKHScnyzT8AAAA/2wAAAAAAAAABIwIAALgAAAAXL0n8w7rpP2j3z2u4tcs/AAAAP/oAAAAAAAAAASQCAAC4AAAARbQYGce46T+If2oPnWLJPwAAAD/6AAAAAAAAAAElAgAAuAAAABcvSfzDuuk/GJQbq8CTxz8AAAA/+gAAAAAAAAABJgIAALgAAABFtBgZx7jpP+g7HsjZrsU/AAAAPxkBAAAAAAAAAScCAAC4AAAAlZ/apbrA6T8YvX3iB/bDPwAAAD8ZAQAAAAAAAAEoAgAAuAAAANtrv4Wb1Ok/4Bc6+kppwj8AAAA/GQEAAAAAAAABKQIAALgAAAD1stRIeerpPxD/DArNYME/AAAAPzgBAAAAAAAAASoCAAC4AAAAjWp7tU0G6j+gvzwXZITAPwAAAD84AQAAAAAAAAErAgAAuAAAAPecUgUfJOo/8J/UnS8WwD8AAAA/OAEAAAAAAAABLAIAALgAAAC52ciO9j3qP5CzkkMgqL8/AAAAP0gBAAAAAAAAAS0CAAC4AAAA94bQwcRd6j8wdMJQt8u+PwAAAD9IAQAAAAAAAAEuAgAAuAAAAAuvCNiPf+o/QA5PW2Mbvj8AAAA/ZwEAAAAAAAABLwIAALgAAACfZq9EZJvqP6ApO4A9srs/AAAAP2cBAAAAAAAAATACAAC4AAAAn2avRGSb6j+gKTuAPbK7PwAAAD93AQAAAAAAAAExAgAAuAAAAJ9mr0Rkm+o/oCk7gD2yuz8AAAA/dwEAAAAAAAABMgIAALgAAACfZq9EZJvqP6ApO4A9srs/AAAAP3cBAAAAAAAAATMCAAC4AAAAjUOF3v/F7D8Aai3buGWoPwAAAD8AAAAAAAAAAAE0AgAAuAAAAI1Dhd7/xew/AGot27hlqD8AAAA/EAAAAAAAAAABNQIAALgAAACNQ4Xe/8XsPwBqLdu4Zag/AAAAPxAAAAAAAAAAATYCAAC4AAAAqaAc5Tei7D9gZ26mXNerPwAAAD8fAAAAAAAAAAE3AgAAuAAAAItZByJajOw/YBoooYYvrD8AAAA/HwAAAAAAAAABOAIAALgAAAAjJzDSiG7sP2CAm5ba36w/AAAAPz8AAAAAAAAAATkCAAC4AAAA43kon7pO7D9gGiihhi+sPwAAAD8/AAAAAAAAAAE6AgAAuAAAAP3Wv6XyKuw/gLS0qzJ/qz8AAAA/TgAAAAAAAAABOwIAALgAAACTpOhVIQ3sP4C0tKsyf6s/AAAAP04AAAAAAAAAATwCAAC4AAAAz2dyzEnz6z9AzeGbsIesPwAAAD9eAAAAAAAAAAE9AgAAuAAAAA0r/EJy2es/QDNVkQQ4rT8AAAA/XgAAAAAAAAABPgIAALgAAABvVHgpi8nrPyD/O3ysmK4/AAAAP30AAAAAAAAAAT8CAAC4AAAAS+6FuZq/6z/Q8acr6YCwPwAAAD99AAAAAAAAAAFAAgAAuAAAACeIk0mqtes/oL2OFpHhsT8AAAA/fQAAAAAAAAABQQIAALgAAAADIqHZuavrP4DWuwYP6rI/AAAAP40AAAAAAAAAAUICAAC4AAAAWyxAE8Cn6z9AoqLxtkq0PwAAAD+NAAAAAAAAAAFDAgAAuAAAAFssQBPAp+s/EG6J3F6rtT8AAAA/rAAAAAAAAAABRAIAALgAAACBkjKDsLHrPxCSbart8Lg/AAAAP6wAAAAAAAAAAUUCAAC4AAAAHWm2nJfB6z8gtlF4fDa8PwAAAD+8AAAAAAAAAAFGAgAAuAAAAEPPqAyIy+s/sAyDHDoswD8AAAA/vAAAAAAAAAABRwIAALgAAADhpSwmb9vrPyiri3tAU8I/AAAAP8sAAAAAAAAAAUgCAAC4AAAAMZHusmLj6z+QSZTaRnrEPwAAAD/LAAAAAAAAAAFJAgAAuAAAAIF8sD9W6+s/aMH5NmLNxj8AAAA/6wAAAAAAAAABSgIAALgAAAApchEGUO/rP+hfApZo9Mg/AAAAP+sAAAAAAAAAAUsCAAC4AAAAeV3TkkP36z84/gr1bhvLPwAAAD/rAAAAAAAAAAFMAgAAuAAAAEvYA3ZA+es/mKNO3SuozD8AAAA/GQEAAAAAAAABTQIAALgAAAAhUzRZPfvrP5gCh0nJ8s0/AAAAPxkBAAAAAAAAAU4CAAC4AAAAIVM0WT376z9oG7Q5R/vOPwAAAD8ZAQAAAAAAAAFPAgAAuAAAAEvYA3ZA+es/WIEnL5urzz8AAAA/KAEAAAAAAAABUAIAALgAAABL2AN2QPnrP/SppNH8ONA/AAAAPygBAAAAAAAAAVECAAC4AAAA881kPDr96z/MuVgOF3DQPwAAAD9IAQAAAAAAAAFSAgAAuAAAAPPNZDw6/es/jCYHjSGG0D8AAAA/SAEAAAAAAAABUwIAALgAAADJSJUfN//rP1w2u8k7vdA/AAAAP0gBAAAAAAAAAVQCAAC4AAAAbz725TAD7D8co2lIRtPQPwAAAD9XAQAAAAAAAAFVAgAAuAAAAJOk6FUhDew/fNnAh0ve0D8AAAA/VwEAAAAAAAABVgIAALgAAADbcM01AiHsP5x8xkVb/9A/AAAAP2cBAAAAAAAAAVcCAAC4AAAA65gFTM1C7D982cCHS97QPwAAAD+GAQAAAAAAAAFYAgAAuAAAAHsxzwuPauw/xGwSCUHI0D8AAAA/hgEAAAAAAAABWQIAALgAAACLWQciWozsP1w2u8k7vdA/AAAAP4YBAAAAAAAAAVoCAAC4AAAAc/xvGyKw7D90gwHPEWXQPwAAAD+WAQAAAAAAAAFbAgAAuAAAANEPar7g2ew/5AafE+0X0D8AAAA/lgEAAAAAAAABXAIAALgAAADRD2q+4NnsP+QGnxPtF9A/AAAAP7UBAAAAAAAAAV0CAAC4AAAA0Q9qvuDZ7D/kBp8T7RfQPwAAAD+1AQAAAAAAAAFeAgAAuAAAANEPar7g2ew/5AafE+0X0D8AAAA/tQEAAAAAAAABXwIAALgAAADPmIQDZcztP2BQz2P938M/AAAAPwAAAAAAAAAAAWACAAC4AAAAz5iEA2XM7T9gUM9j/d/DPwAAAD8fAAAAAAAAAAFhAgAAuAAAAM+YhANlzO0/YFDPY/3fwz8AAAA/HwAAAAAAAAABYgIAALgAAADPmIQDZcztP2BQz2P938M/AAAAPy4AAAAAAAAAAWMCAAC4AAAAf63CdnHE7T8oLqi1bOPGPwAAAD8uAAAAAAAAAAFkAgAAuAAAAM+YhANlzO0/OI3gIQouyD8AAAA/PgAAAAAAAAABZQIAALgAAADDeadWUtjtP7h4L4bm/Mk/AAAAPz4AAAAAAAAAAWYCAAC4AAAADUaMNjPs7T+YPdvn1/fLPwAAAD9OAAAAAAAAAAFnAgAAuAAAAPkH0twNBO4/yPtLwBKNzj8AAAA/XQAAAAAAAAABaAIAALgAAABB1La87hfuP0yTtQssnNA/AAAAP10AAAAAAAAAAWkCAAC4AAAACzAK89gl7j/8u5Y4xNvRPwAAAD99AAAAAAAAAAFqAgAAuAAAALUla7nSKe4/zNTDKELk0j8AAAA/fQAAAAAAAAABawIAALgAAAC1JWu50inuP0S3mdm64dM/AAAAP30AAAAAAAAAAWwCAAC4AAAA4ao61tUn7j+s9mnMI77UPwAAAD+MAAAAAAAAAAFtAgAAuAAAAJG/eEniH+4/rP/if4eP1T8AAAA/jAAAAAAAAAABbgIAALgAAACZ3lX29BPuP3TCULfLHtY/AAAAP6sAAAAAAAAAAW8CAAC4AAAAqxwQUBr87T8c4rgwAI3WPwAAAD+rAAAAAAAAAAFwAgAAuAAAAG1vCB1M3O0/PIW+7g+u1j8AAAA/uwAAAAAAAAABcQIAALgAAADf1j5dirTtP7ReG+wk2tY/AAAAP7sAAAAAAAAAAXICAAC4AAAAJbmlgMWO7T8UlXIrKuXWPwAAAD/LAAAAAAAAAAFzAgAAuAAAAB2wShcNYe0/tF4b7CTa1j8AAAA/ywAAAAAAAAABdAIAALgAAADnISCRUTXtP5S7FS4VudY/AAAAP+oAAAAAAAAAAXUCAAC4AAAALQSHtIwP7T9M0gT05VXWPwAAAD/qAAAAAAAAAAF2AgAAuAAAAMHRr2S78ew/3EXu+6bR1T8AAAA/+gAAAAAAAAABdwIAALgAAAD/lDnb49fsP5ypI8dNFtU/AAAAP/oAAAAAAAAAAXgCAAC4AAAAt8hU+wLE7D/cM/yU3y7UPwAAAD/6AAAAAAAAAAF5AgAAuAAAAOVNJBgGwuw/LAsbaEfv0j8AAAA/GQEAAAAAAAABegIAALgAAAAHtBaI9svsP2Q/NH2fjtE/AAAAPxkBAAAAAAAAAXsCAAC4AAAAI/srS9Th7D980EfU5wzQPwAAAD8oAQAAAAAAAAF8AgAAuAAAABO9cfGu+ew/mKNO3SuozD8AAAA/KAEAAAAAAAABfQIAALgAAAATvXHxrvnsP5ijTt0rqMw/AAAAPzgBAAAAAAAAAX4CAAC4AAAAE71x8a757D+Yo07dK6jMPwAAAD84AQAAAAAAAAF/AgAAuAAAABO9cfGu+ew/mKNO3SuozD8AAAA/VwEAAAAAAAABgAIAALgAAABzpGcNuZbtP4C0tKsyf6s/AAAAPwAAAAAAAAAAAYECAAC4AAAAc6RnDbmW7T+AtLSrMn+rPwAAAD8QAAAAAAAAAAGCAgAAuAAAAHOkZw25lu0/gLS0qzJ/qz8AAAA/EAAAAAAAAAABgwIAALgAAABzpGcNuZbtP4C0tKsyf6s/AAAAPxAAAAAAAAAAAYQCAAC4AAAAc6RnDbmW7T+AtLSrMn+rPwAAAD8vAAAAAAAAAAGFAgAAuAAAAIfMnyOEuO0/YIUZAJP8pT8AAAA/LwAAAAAAAAABhgIAALgAAACpMpKTdMLtPwA7ki8Z46I/AAAAPy8AAAAAAAAAAYcCAAC4AAAAoRO15mHO7T/AFC/TljKePwAAAD9PAAAAAAAAAAGIAgAAuAAAAKETteZhzu0/wBQv05Yynj8AAAA/TwAAAAAAAAABiQIAALgAAAChE7XmYc7tP8AUL9OWMp4/AAAAP08AAAAAAAAAAYoCAAC4AAAAoRO15mHO7T/AFC/TljKePwAAAD9PAAAAAAAAAAGLAgAAuAAAAEvHj+JMf+4/gLCESTBQgD8AAAA/AAAAAAAAAAABjAIAALgAAABLx4/iTH/uP4CwhEkwUIA/AAAAPxAAAAAAAAAAAY0CAAC4AAAAS8eP4kx/7j+AsIRJMFCAPwAAAD8QAAAAAAAAAAGOAgAAuAAAAEvHj+JMf+4/gLCESTBQgD8AAAA/HwAAAAAAAAABjwIAALgAAACv2omFC6nuPwAPu6BvVYs/AAAAPx8AAAAAAAAAAZACAAC4AAAA86ZuZey87j8AD7ugb1WLPwAAAD8vAAAAAAAAAAGRAgAAuAAAAA/ugyjK0u4/AHJvYWd3jz8AAAA/LwAAAAAAAAABkgIAALgAAABNm4tbmPLuP4CmiHa/Fo4/AAAAP04AAAAAAAAAAZMCAAC4AAAAMz70VGAW7z8A26GLF7aMPwAAAD9OAAAAAAAAAAGUAgAAuAAAAO1bjTElPO8/ANuhixe2jD8AAAA/TgAAAAAAAAABlQIAALgAAAArCZVk81vvPwDboYsXtow/AAAAP20AAAAAAAAAAZYCAAC4AAAA7UUL7sp17z8A26GLF7aMPwAAAD9tAAAAAAAAAAGXAgAAuAAAAF+Xv+quh+8/AA+7oG9Viz8AAAA/bQAAAAAAAAABmAIAALgAAAAt8xIhmZXvP4BD1LXH9Ik/AAAAP40AAAAAAAAAAZkCAAC4AAAAqWOkyo+b7z8AeO3KH5SIPwAAAD+NAAAAAAAAAAGaAgAAuAAAAKljpMqPm+8/AA+7oG9Viz8AAAA/jQAAAAAAAAABmwIAALgAAACpY6TKj5vvPwByb2Fnd48/AAAAP40AAAAAAAAAAZwCAAC4AAAAqWOkyo+b7z+Atvh7Vy2TPwAAAD+cAAAAAAAAAAGdAgAAuAAAADUS8M2rie8/wOWTJ/evmD8AAAA/uwAAAAAAAAABngIAALgAAADlJi5BuIHvPyCjxFnJIaA/AAAAP7sAAAAAAAAAAZ8CAAC4AAAAw8A70cd37z+AH6YKP0ylPwAAAD/LAAAAAAAAAAGgAgAAuAAAAEVQqifRce8/IOYOjC6QrT8AAAA/ywAAAAAAAAABoQIAALgAAACdWklh123vP4AjAgzlkbI/AAAAP9sAAAAAAAAAAaICAAC4AAAAy98Yftpr7z/wOXDHBgy3PwAAAD/bAAAAAAAAAAGjAgAAuAAAAJ1aSWHXbe8/oHaBhRNauz8AAAA/+gAAAAAAAAABpAIAALgAAABz1XlE1G/vPwCN70A11L8/AAAAP/oAAAAAAAAAAaUCAAC4AAAAw8A70cd37z94iyMCDOXBPwAAAD8KAQAAAAAAAAGmAgAAuAAAAGe2nJfBe+8/GL194gf2wz8AAAA/CgEAAAAAAAABpwIAALgAAAC5oV4ktYPvP1gVe8Xu2sU/AAAAPxkBAAAAAAAAAagCAAC4AAAAhf2xWp+R7z8IR9Wl6uvHPwAAAD8ZAQAAAAAAAAGpAgAAuAAAAKljpMqPm+8/aOXdBPESyj8AAAA/KQEAAAAAAAABqgIAALgAAACfRMcdfafvPwgXOOXsI8w/AAAAPykBAAAAAAAAAasCAAC4AAAAlSXqcGqz7z/oldjKvtzNPwAAAD9IAQAAAAAAAAGsAgAAuAAAAI0GDcRXv+8/6PQQN1wnzz8AAAA/SAEAAAAAAAABrQIAALgAAABZYmD6Qc3vP3zQR9TnDNA/AAAAP1gBAAAAAAAAAa4CAAC4AAAAT0ODTS/Z7z+MJgeNIYbQPwAAAD9YAQAAAAAAAAGvAgAAuAAAAJ8uRdoi4e8/xGwSCUHI0D8AAAA/ZwEAAAAAAAABsAIAALgAAABHJKagHOXvP5x8xkVb/9A/AAAAP2cBAAAAAAAAAbECAAC4AAAA8RkHZxbp7z9sjHqCdTbRPwAAAD+HAQAAAAAAAAGyAgAAuAAAAMOUN0oT6+8/zMLRwXpB0T8AAAA/hwEAAAAAAAABswIAALgAAADxGQdnFunvP+Rl13+KYtE/AAAAP4cBAAAAAAAAAbQCAAC4AAAA+TjkEynd7z/kZdd/imLRPwAAAD+WAQAAAAAAAAG1AgAAuAAAAC3dkN0+z+8/LPkoAYBM0T8AAAA/lgEAAAAAAAABtgIAALgAAAA/G0s3ZLfvPyz5KAGATNE/AAAAP7UBAAAAAAAAAbcCAAC4AAAA0+hz55KZ7z/MwtHBekHRPwAAAD+1AQAAAAAAAAG4AgAAuAAAABvL2grOc+8/DAndPZqD0T8AAAA/xQEAAAAAAAABuQIAALgAAAAzKHIRBlDvPyys4vuppNE/AAAAP8UBAAAAAAAAAboCAAC4AAAAewrZNEEq7z80AqK04x3SPwAAAD/VAQAAAAAAAAG7AgAAuAAAABn33pGCAO8//MQP7Cet0j8AAAA/1QEAAAAAAAABvAIAALgAAADjaLQLx9TuP2RRJuRmMdM/AAAAP/QBAAAAAAAAAb0CAAC4AAAA4X42TyGb7j+0OjcelpTTPwAAAD/0AQAAAAAAAAG+AgAAuAAAAOF+Nk8hm+4/tDo3HpaU0z8AAAA/9AEAAAAAAAABvwIAALgAAADhfjZPIZvuP7Q6Nx6WlNM/AAAAP/QBAAAAAAAAAcACAAC4AAAA4X42TyGb7j+0OjcelpTTPwAAAD8EAgAAAAAAAAHBAgAAuAAAAAOXg16jbOM/aLx7zamwzT8AAAA/AAAAAAAAAAABwgIAALgAAAADl4Neo2zjP2i8e82psM0/AAAAPxAAAAAAAAAAAcMCAAC4AAAAA5eDXqNs4z9ovHvNqbDNPwAAAD8QAAAAAAAAAAHEAgAAuAAAAAOXg16jbOM/aLx7zamwzT8AAAA/LwAAAAAAAAABxQIAALgAAAADl4Neo2zjP2i8e82psM0/AAAAPy8AAAAAAAAAAcYCAAC4AAAAZap9AWKW4z8oyvHfFnzMPwAAAD8vAAAAAAAAAAHHAgAAuAAAAH/xksQ/rOM/mD3b59f3yz8AAAA/TwAAAAAAAAAByAIAALgAAAAVqTkxFMjjPzj+CvVuG8s/AAAAP08AAAAAAAAAAckCAAC4AAAAz8bSDdnt4z84n9KI0dDJPwAAAD9PAAAAAAAAAAHKAgAAuAAAAInka+qdE+Q/uGY9Hx9ayD8AAAA/XgAAAAAAAAABywIAALgAAACR7cZTVkHkP2jB+TZizcY/AAAAP14AAAAAAAAAAcwCAAC4AAAAcXFSoAtx5D8wHLZOpUDFPwAAAD99AAAAAAAAAAHNAgAAuAAAAJvgn3m0qOQ/aJ0VadOHwz8AAAA/fQAAAAAAAAABzgIAALgAAADTbsr/b9TkPzD40YAW+8E/AAAAP30AAAAAAAAAAc8CAAC4AAAA027K/2/U5D8w+NGAFvvBPwAAAD+dAAAAAAAAAAHQAgAAuAAAANNuyv9v1OQ/MPjRgBb7wT8AAAA/nQAAAAAAAAAB0QIAALgAAADTbsr/b9TkPzD40YAW+8E/AAAAP50AAAAAAAAAAdICAAC4AAAAAD1ryLXsZD8sU+MDZXrZPwAAAD8AAAAAAAAAAAHTAgAAuAAAAAA9a8i17GQ/LFPjA2V62T8AAAA/EAAAAAAAAAAB1AIAALgAAAAAPWvItexkPyxT4wNletk/AAAAPxAAAAAAAAAAAdUCAAC4AAAAAD1ryLXsZD8sU+MDZXrZPwAAAD8vAAAAAAAAAAHWAgAAuAAAAACoSQDmW3s/XEMvx0pD2T8AAAA/LwAAAAAAAAAB1wIAALgAAACATz9hrFV/P/QM2IdFONk/AAAAPy8AAAAAAAAAAdgCAAC4AAAAgHsaYbmngT+U1oBIQC3ZPwAAAD9OAAAAAAAAAAHZAgAAuAAAAMAEtF3VI4Q/lNaASEAt2T8AAAA/TgAAAAAAAAAB2gIAALgAAABAjU1a8Z+GP/QM2IdFONk/AAAAP04AAAAAAAAAAdsCAAC4AAAAQDVDu7eZij88oCkJOyLZPwAAAD9tAAAAAAAAAAHcAgAAuAAAAABz+4MMlY0/PKApCTsi2T8AAAA/bQAAAAAAAAAB3QIAALgAAABAjXhyaceQPzygKQk7Itk/AAAAP20AAAAAAAAAAd4CAAC4AAAA4FHFcHcFkj88oCkJOyLZPwAAAD99AAAAAAAAAAHfAgAAuAAAAMBwIdUhg5M/PKApCTsi2T8AAAA/fQAAAAAAAAAB4AIAALgAAACgj305zACVP9xp0sk1F9k/AAAAP5wAAAAAAAAAAeECAAC4AAAAoGP4aa/9lj88oCkJOyLZPwAAAD+cAAAAAAAAAAHiAgAAuAAAAACSggAvOpk/PKApCTsi2T8AAAA/rAAAAAAAAAAB4wIAALgAAADgGhz9SrabP9xp0sk1F9k/AAAAP7sAAAAAAAAAAeQCAAC4AAAAIEmmk8rynT+EM3uKMAzZPwAAAD+7AAAAAAAAAAHlAgAAuAAAAAAdIcSt758/JP0jSysB2T8AAAA/uwAAAAAAAAAB5gIAALgAAADwUl3g5DWhPyT9I0srAdk/AAAAP9sAAAAAAAAAAecCAAC4AAAAIGqiqyRUoj9kkHXMIOvYPwAAAD/bAAAAAAAAAAHoAgAAuAAAAFCB53ZkcqM/rCPHTRbV2D8AAAA/2wAAAAAAAAAB6QIAALgAAADARTR1crCkP0ztbw4Rytg/AAAAP+oAAAAAAAAAAeoCAAC4AAAAsK9xDeSupT9M7W8OEcrYPwAAAD/qAAAAAAAAAAHrAgAAuAAAAODGttgjzaY/7LYYzwu/2D8AAAA/CgEAAAAAAAAB7AIAALgAAABgiwPXMQuoPyxKalABqdg/AAAAPwoBAAAAAAAAAe0CAAC4AAAAQKpfO9yIqT+0cA1T7HzYPwAAAD8KAQAAAAAAAAHuAgAAuAAAAHB2w9JUJqs/nM0Hldxb2D8AAAA/KQEAAAAAAAAB7wIAALgAAAAg6BcEMYSsP0SXsFXXUNg/AAAAPykBAAAAAAAAAfACAAC4AAAAgKxkAj/CrT9El7BV11DYPwAAAD8pAQAAAAAAAAHxAgAAuAAAAHDLwGbpP68/nM0Hldxb2D8AAAA/SAEAAAAAAAAB8gIAALgAAADISxL/sG6wP5zNB5XcW9g/AAAAP0gBAAAAAAAAAfMCAAC4AAAAoIS8F58dsT/8A1/U4WbYPwAAAD9IAQAAAAAAAAH0AgAAuAAAAHi9ZjCNzLE/tHANU+x82D8AAAA/ZQEAAAAAAAAB9QIAALgAAAAISQkWrVuyP1w6thPncdg/AAAAP2UBAAAAAAAAAfYCAAC4AAAAKHqclTCrsj+0cA1T7HzYPwAAAD9lAQAAAAAAAAH3AgAAuAAAAKjUq/vM6rI/FKdkkvGH2D8AAAA/dQEAAAAAAAAB+AIAALgAAACo1Kv7zOqyPyxKalABqdg/AAAAP3UBAAAAAAAAAfkCAAC4AAAAkO75rxAcsj+U1oBIQC3ZPwAAAD+UAQAAAAAAAAH6AgAAuAAAAJDu+a8QHLI/lNaASEAt2T8AAAA/lAEAAAAAAAAB+wIAALgAAACQ7vmvEByyP5TWgEhALdk/AAAAP5QBAAAAAAAAAfwCAAC4AAAAkO75rxAcsj+U1oBIQC3ZPwAAAD+kAQAAAAAAAAH9AgAAuAAAACmlbcAqXeQ/tMFOom3Z3z8AAAA/AAAAAAAAAAAB/gIAALgAAAAppW3AKl3kP7TBTqJt2d8/AAAAPw8AAAAAAAAAAf8CAAC4AAAAKaVtwCpd5D+0wU6ibdnfPwAAAD8PAAAAAAAAAAEAAwAAuAAAACmlbcAqXeQ/tMFOom3Z3z8AAAA/HwAAAAAAAAABAQMAALgAAAAppW3AKl3kP7TBTqJt2d8/AAAAPx8AAAAAAAAAAQIDAAC4AAAAKaVtwCpd5D+0wU6ibdnfPwAAAD8fAAAAAAAAAAEDAwAAuAAAAK803BY0V+Q/oiOVCPt74D8AAAA/PgAAAAAAAAABBAMAALgAAACBrwz6MFnkPxr98QUQqOA/AAAAPz4AAAAAAAAAAQUDAAC4AAAAUyo93S1b5D86oPfDH8ngPwAAAD9dAAAAAAAAAAEGAwAAuAAAAIGvDPowWeQ/JqhR4qzk4D8AAAA/XQAAAAAAAAABBwMAALgAAAAppW3AKl3kPz5LV6C8BeE/AAAAP10AAAAAAAAAAQgDAAC4AAAAUyo93S1b5D9a7lxezCbhPwAAAD99AAAAAAAAAAEJAwAAuAAAAIGvDPowWeQ/cpFiHNxH4T8AAAA/fQAAAAAAAAABCgMAALgAAABTKj3dLVvkP77PE3pubuE/AAAAP30AAAAAAAAAAQsDAAC4AAAA/R+eoydf5D8KDsXXAJXhPwAAAD+MAAAAAAAAAAEMAwAAuAAAAKUV/2khY+Q/Ukx2NZO74T8AAAA/jAAAAAAAAAABDQMAALgAAAAhhpATGGnkP56KJ5Ml4uE/AAAAP6sAAAAAAAAAAQ4DAAC4AAAAnfYhvQ5v5D8SZISQOg7iPwAAAD+rAAAAAAAAAAEPAwAAuAAAAJ32Ib0Ob+Q/0tAyD0Uk4j8AAAA/qwAAAAAAAAABEAMAALgAAAD1AMH2FGvkP+pzOM1UReI/AAAAP7sAAAAAAAAAAREDAAC4AAAA9QDB9hRr5D8KFz6LZGbiPwAAAD+7AAAAAAAAAAESAwAAuAAAACGGkBMYaeQ/sotGKPyX4j8AAAA/ywAAAAAAAAABEwMAALgAAAClFf9pIWPkP1oAT8WTyeI/AAAAP+oAAAAAAAAAARQDAAC4AAAApRX/aSFj5D/+dFdiK/viPwAAAD/qAAAAAAAAAAEVAwAAuAAAAHmQL00eZeQ/1oQLn0Uy4z8AAAA/6gAAAAAAAAABFgMAALgAAAB5kC9NHmXkP1JeaJxaXuM/AAAAP/oAAAAAAAAAARcDAAC4AAAApRX/aSFj5D+anBn67ITjPwAAAD/6AAAAAAAAAAEYAwAAuAAAAKUV/2khY+Q/sj8fuPyl4z8AAAA/GQEAAAAAAAABGQMAALgAAADRms6GJGHkP160J1WU1+M/AAAAPxkBAAAAAAAAARoDAAC4AAAA0ZrOhiRh5D/ajYRSqQPkPwAAAD8ZAQAAAAAAAAEbAwAAuAAAACmlbcAqXeQ/Isw1sDsq5D8AAAA/MQEAAAAAAAABHAMAALgAAAAppW3AKl3kPw7Uj87IReQ/AAAAPzEBAAAAAAAAAR0DAAC4AAAAKaVtwCpd5D+epZKtUFbkPwAAAD8xAQAAAAAAAAEeAwAAuAAAAP0fnqMnX+Q/nqWSrVBW5D8AAAA/MQEAAAAAAAABHwMAALgAAAAppW3AKl3kPyp3lYzYZuQ/AAAAP1ABAAAAAAAAASADAAC4AAAA0ZrOhiRh5D+2SJhrYHfkPwAAAD9QAQAAAAAAAAEhAwAAuAAAAHmQL00eZeQ/5uNDC+N85D8AAAA/UAEAAAAAAAABIgMAALgAAAB5kC9NHmXkP0Iam0roh+Q/AAAAP3ABAAAAAAAAASMDAAC4AAAAeZAvTR5l5D9CGptK6IfkPwAAAD9wAQAAAAAAAAEkAwAAuAAAAHmQL00eZeQ/QhqbSuiH5D8AAAA/cAEAAAAAAAABJQMAALgAAAB5kC9NHmXkP0Iam0roh+Q/AAAAP3ABAAAAAAAAASYDAAC4AAAAeZAvTR5l5D9CGptK6IfkPwAAAD9wAQAAAAAAAAEnAwAAuAAAAHmQL00eZeQ/QhqbSuiH5D8AAAA/cAEAAAAAAAABKAMAALgAAAB5kC9NHmXkP0Iam0roh+Q/AAAAP38BAAAAAAAAASkDAAC4AAAAeZAvTR5l5D9CGptK6IfkPwAAAD9/AQAAAAAAAAEqAwAAuAAAAHmQL00eZeQ/QhqbSuiH5D8AAAA/fwEAAAAAAAABKwMAALgAAAB5kC9NHmXkP0Iam0roh+Q/AAAAP38BAAAAAAAAASwDAAC4AAAAh8KDw7Yf6T+2SJhrYHfkPwAAAD8AAAAAAAAAAAEtAwAAuAAAAIfCg8O2H+k/tkiYa2B35D8AAAA/EAAAAAAAAAABLgMAALgAAACHwoPDth/pP7ZImGtgd+Q/AAAAPxAAAAAAAAAAAS8DAAC4AAAAh8KDw7Yf6T+2SJhrYHfkPwAAAD8vAAAAAAAAAAEwAwAAuAAAAH+jphakK+k/9uRioLky5T8AAAA/LwAAAAAAAAABMQMAALgAAAAnmQfdnS/pP3K+v53OXuU/AAAAPy8AAAAAAAAAATIDAAC4AAAA+xM4wJox6T96aR96a5vlPwAAAD8/AAAAAAAAAAEzAwAAuAAAAPsTOMCaMek/UnnTtoXS5T8AAAA/PwAAAAAAAAABNAMAALgAAAD7EzjAmjHpP/rt21MdBOY/AAAAP10AAAAAAAAAATUDAAC4AAAAf6OmFqQr6T/O/Y+QNzvmPwAAAD9dAAAAAAAAAAE2AwAAuAAAANmtRVCqJ+k/BkSbDFd95j8AAAA/XQAAAAAAAAABNwMAALgAAABdPbSmsyHpP95TT0lxtOY/AAAAP2wAAAAAAAAAATgDAAC4AAAAO9fBNsMX6T/i/q4lDvHmPwAAAD98AAAAAAAAAAE5AwAAuAAAAI/hYHDJE+k//qG04x0S5z8AAAA/fAAAAAAAAAABOgMAALgAAACbAD4d3AfpP9qxaCA4Sec/AAAAP5sAAAAAAAAAATsDAAC4AAAAox8byu776D9mg2v/v1nnPwAAAD+bAAAAAAAAAAE8AwAAuAAAAKs++HYB8Og/giZxvc965z8AAAA/mwAAAAAAAAABPQMAALgAAAANaHRdGuDoP95cyPzUhec/AAAAP7sAAAAAAAAAAT4DAAC4AAAAxZuPfTnM6D9Si8UdTXXnPwAAAD+7AAAAAAAAAAE/AwAAuAAAAKtUerpbtug/Bk0UwLpO5z8AAAA/uwAAAAAAAAABQAMAALgAAAC7kjQUgZ7oP5Jzt8KlIuc/AAAAP8oAAAAAAAAAAUEDAAC4AAAA+VW+iqmE6D8SmlrFkPbmPwAAAD/KAAAAAAAAAAFCAwAAuAAAAAuUeOTObOg/Du/66PO55j8AAAA/6QAAAAAAAAABQwMAALgAAACZQsTn6lroPwZEmwxXfeY/AAAAP+kAAAAAAAAAAUQDAAC4AAAA+WtAzgNL6D9ez5Jvv0vmPwAAAD/pAAAAAAAAAAFFAwAAuAAAAFmVvLQcO+g/tlqK0ica5j8AAAA/CQEAAAAAAAABRgMAALgAAAAJqvonKTPoPz6BLdUS7uU/AAAAPwkBAAAAAAAAAUcDAAC4AAAAu744mzUr6D+WDCU4e7zlPwAAAD8JAQAAAAAAAAFIAwAAuAAAAI05aX4yLeg/qgTLGe6g5T8AAAA/KAEAAAAAAAABSQMAALgAAADnQwi4OCnoPyorbhzZdOU/AAAAPygBAAAAAAAAAUoDAAC4AAAAu744mzUr6D+2UREfxEjlPwAAAD8oAQAAAAAAAAFLAwAAuAAAALu+OJs1K+g/tlERH8RI5T8AAAA/OAEAAAAAAAABTAMAALgAAAC7vjibNSvoP7ZRER/ESOU/AAAAPzgBAAAAAAAAAU0DAAC4AAAAu744mzUr6D+2UREfxEjlPwAAAD84AQAAAAAAAAFOAwAAuAAAAKM1nQ1Jwug/Mv4Qm+Zd4T8AAAA/AAAAAAAAAAABTwMAALgAAACjNZ0NScLoPzL+EJvmXeE/AAAAPxAAAAAAAAAAAVADAAC4AAAAozWdDUnC6D8y/hCb5l3hPwAAAD8QAAAAAAAAAAFRAwAAuAAAAKM1nQ1Jwug/Mv4Qm+Zd4T8AAAA/EAAAAAAAAAABUgMAALgAAACjNZ0NScLoPzL+EJvmXeE/AAAAPy8AAAAAAAAAAVMDAAC4AAAAW1M26g3o6D+ygs10mMbhPwAAAD8vAAAAAAAAAAFUAwAAuAAAAKMfG8ru++g/Ukx2NZO74T8AAAA/PwAAAAAAAAABVQMAALgAAAAXcc/G0g3pP8Z6c1YLq+E/AAAAPz8AAAAAAAAAAVYDAAC4AAAAXT20prMh6T96PML4eIThPwAAAD9OAAAAAAAAAAFXAwAAuAAAAPsTOMCaMek/AmNl+2NY4T8AAAA/TgAAAAAAAAABWAMAALgAAADJb4v2hD/pPypTsb5JIeE/AAAAP24AAAAAAAAAAVkDAAC4AAAA69V9ZnVJ6T/Kcfqip9ngPwAAAD9uAAAAAAAAAAFaAwAAuAAAALUx0ZxfV+k/usaaxgqd4D8AAAA/bgAAAAAAAAABWwMAALgAAAAzomJGVl3pPxJSkilza+A/AAAAP40AAAAAAAAAAVwDAAC4AAAADTxw1mVT6T+C1S9uTh7gPwAAAD+NAAAAAAAAAAFdAwAAuAAAABVbTYN4R+k/bC79IHjv3z8AAAA/jQAAAAAAAAABXgMAALgAAAB3hMlpkTfpP5weSeRduN8/AAAAP6wAAAAAAAAAAV8DAAC4AAAA2a1FUKon6T9Ui/diaM7fPwAAAD+sAAAAAAAAAAFgAwAAuAAAADvXwTbDF+k/UjqEzssY4D8AAAA/rAAAAAAAAAABYQMAALgAAABD9p7j1QvpP7YbO+ptYOA/AAAAP7wAAAAAAAAAAWIDAAC4AAAASxV8kOj/6D96M0lFFbPgPwAAAD+8AAAAAAAAAAFjAwAAuAAAAFM0WT378+g/4hQAYbf64D8AAAA/2wAAAAAAAAABZAMAALgAAACJ2AUHEeboP6IsDrxeTeE/AAAAP9sAAAAAAAAAAWUDAAC4AAAAidgFBxHm6D+iLA68Xk3hPwAAAD/bAAAAAAAAAAFmAwAAuAAAAInYBQcR5ug/oiwOvF5N4T8AAAA/2wAAAAAAAAABZwMAALgAAACJ2AUHEeboP6IsDrxeTeE/AAAAP/oAAAAAAAAAAWgDAAC4AAAAsaRpnomD6j8Wbf1Dnt/iPwAAAD8AAAAAAAAAAAFpAwAAuAAAALGkaZ6Jg+o/Fm39Q57f4j8AAAA/HwAAAAAAAAABagMAALgAAACxpGmeiYPqPxZt/UOe3+I/AAAAPx8AAAAAAAAAAWsDAAC4AAAAjyj16j6z6j/eJvLHfp3iPwAAAD8fAAAAAAAAAAFsAwAAuAAAAKlvCq4cyeo/VlXv6PaM4j8AAAA/PgAAAAAAAAABbQMAALgAAADvO++N/dzqP8aD7AlvfOI/AAAAPz4AAAAAAAAAAW4DAAC4AAAADYMEUdvy6j9+RTus3FXiPwAAAD8+AAAAAAAAAAFvAwAAuAAAAFFP6TC8Bus/vtiMLdI/4j8AAAA/XgAAAAAAAAABcAMAALgAAADxJW1KoxbrP+pzOM1UReI/AAAAP14AAAAAAAAAAXEDAAC4AAAAkfzwY4om6z9+RTus3FXiPwAAAD9eAAAAAAAAAAFyAwAAuAAAALVi49N6MOs/ak2Vymlx4j8AAAA/fQAAAAAAAAABcwMAALgAAAAt03R9cTbrPwoXPotkZuI/AAAAP30AAAAAAAAAAXQDAAC4AAAAA06lYG446z+W6EBq7HbiPwAAAD99AAAAAAAAAAF1AwAAuAAAAANOpWBuOOs/xoPsCW984j8AAAA/fQAAAAAAAAABdgMAALgAAAADTqVgbjjrP2pNlcppceI/AAAAP30AAAAAAAAAAXcDAAC4AAAAA06lYG446z8mukNJdIfiPwAAAD+NAAAAAAAAAAF4AwAAuAAAAANOpWBuOOs/JrpDSXSH4j8AAAA/jQAAAAAAAAABeQMAALgAAAADTqVgbjjrPya6Q0l0h+I/AAAAP6wAAAAAAAAAAXoDAAC4AAAAA06lYG446z8mukNJdIfiPwAAAD+sAAAAAAAAAAF7AwAAuAAAAKlZiGrCAus/RqqPDFpQ4j8AAAA/ywAAAAAAAAABfAMAALgAAACpWYhqwgLrP0aqjwxaUOI/AAAAP8sAAAAAAAAAAX0DAAC4AAAAqVmIasIC6z9Gqo8MWlDiPwAAAD/LAAAAAAAAAAF+AwAAuAAAAKlZiGrCAus/RqqPDFpQ4j8AAAA/2wAAAAAAAAABfwMAALgAAAA7mkkcGxHsP2TPxLTapN4/AAAAPwAAAAAAAAAAAYADAAC4AAAAO5pJHBsR7D9kz8S02qTePwAAAD8gAAAAAAAAAAGBAwAAuAAAADuaSRwbEew/ZM/EtNqk3j8AAAA/IAAAAAAAAAABggMAALgAAAA7mkkcGxHsP2TPxLTapN4/AAAAPyAAAAAAAAAAAYMDAAC4AAAAO5pJHBsR7D9kz8S02qTePwAAAD8/AAAAAAAAAAGEAwAAuAAAADuaSRwbEew/ZM/EtNqk3j8AAAA/PwAAAAAAAAABhQMAALgAAAA7mkkcGxHsP2TPxLTapN4/AAAAPz8AAAAAAAAAAYYDAAC4AAAAO5pJHBsR7D9kz8S02qTePwAAAD8/AAAAAAAAAAGHAwAAuAAAAINmLvz7JOw/xmiB70MI4D8AAAA/TwAAAAAAAAABiAMAALgAAADRUfCI7yzsP/qujGtjSuA/AAAAP24AAAAAAAAAAYkDAAC4AAAAHz2yFeM07D+6xprGCp3gPwAAAD9uAAAAAAAAAAGKAwAAuAAAAMkyE9zcOOw/snlUwTT14D8AAAA/bgAAAAAAAAABiwMAALgAAACdrUO/2TrsP6IsDrxeTeE/AAAAP40AAAAAAAAAAYwDAAC4AAAAQ6OkhdM+7D+S38e2iKXhPwAAAD+NAAAAAAAAAAGNAwAAuAAAABce1WjQQOw/ti0tUTUD4j8AAAA/nQAAAAAAAAABjgMAALgAAADrmAVMzULsPwoXPotkZuI/AAAAP50AAAAAAAAAAY8DAAC4AAAAFx7VaNBA7D/6yfeFjr7iPwAAAD+sAAAAAAAAAAGQAwAAuAAAAHEodKLWPOw/SrMIwL0h4z8AAAA/rAAAAAAAAAABkQMAALgAAADJMhPc3DjsP94va3vibuM/AAAAP7wAAAAAAAAAAZIDAAC4AAAAcSh0otY87D/O4iR2DMfjPwAAAD+8AAAAAAAAAAGTAwAAuAAAAEOjpIXTPuw/2o2EUqkD5D8AAAA/2wAAAAAAAAABlAMAALgAAACTjmYSx0bsPw7Uj87IReQ/AAAAP9sAAAAAAAAAAZUDAAC4AAAAD//3u71M7D8Wf++qZYLkPwAAAD/rAAAAAAAAAAGWAwAAuAAAALf0WIK3UOw/GipPhwK/5D8AAAA/6wAAAAAAAAABlwMAALgAAAAzZeorrlbsP/I5A8Qc9uQ/AAAAP/oAAAAAAAAAAZgDAAC4AAAAM2XqK65W7D9uE2DBMSLlPwAAAD/6AAAAAAAAAAGZAwAAuAAAAAXgGg+rWOw/tlERH8RI5T8AAAA/GgEAAAAAAAABmgMAALgAAAAF4BoPq1jsP/6PwnxWb+U/AAAAPxoBAAAAAAAAAZsDAAC4AAAA21pL8qda7D9exhm8W3rlPwAAAD8aAQAAAAAAAAGcAwAAuAAAANtaS/KnWuw/8pccm+OK5T8AAAA/GgEAAAAAAAABnQMAALgAAADbWkvyp1rsP6oEyxnuoOU/AAAAPzkBAAAAAAAAAZ4DAAC4AAAAQ6OkhdM+7D+iWWs9UWTlPwAAAD85AQAAAAAAAAGfAwAAuAAAAEOjpIXTPuw/ollrPVFk5T8AAAA/SQEAAAAAAAABoAMAALgAAABDo6SF0z7sP6JZaz1RZOU/AAAAP0kBAAAAAAAAAaEDAAC4AAAAQ6OkhdM+7D+iWWs9UWTlPwAAAD9JAQAAAAAAAAGiAwAAuAAAAMllb5a3puQ/ssEcXVKA5z8AAAA/AAAAAAAAAAABowMAALgAAADJZW+Wt6bkP7LBHF1SgOc/AAAAPw8AAAAAAAAAAaQDAAC4AAAAyWVvlrem5D+ywRxdUoDnPwAAAD8PAAAAAAAAAAGlAwAAuAAAAMllb5a3puQ/ssEcXVKA5z8AAAA/LwAAAAAAAAABpgMAALgAAAD/85kcc9LkP8a5wj7FZOc/AAAAPy8AAAAAAAAAAacDAAC4AAAAyU/tUl3g5D/yVG7eR2rnPwAAAD8vAAAAAAAAAAGoAwAAuAAAAGkmcWxE8OQ/UovFHU115z8AAAA/TgAAAAAAAAABqQMAALgAAAA1gsSiLv7kP95cyPzUhec/AAAAP04AAAAAAAAAAaoDAAC4AAAAg22GLyIG5T+ywRxdUoDnPwAAAD9OAAAAAAAAAAGrAwAAuAAAAAHeF9kYDOU/WjYl+umx5z8AAAA/bQAAAAAAAAABrAMAALgAAAAlRApJCRblPxKj03j0x+c/AAAAP20AAAAAAAAAAa0DAAC4AAAAn7Sb8v8b5T/+qi2XgePnPwAAAD9tAAAAAAAAAAGuAwAAuAAAABslLZz2IeU/Sune9BMK6D8AAAA/fQAAAAAAAAABrwMAALgAAAAbJS2c9iHlPzbxOBOhJeg/AAAAP30AAAAAAAAAAbADAAC4AAAAn7Sb8v8b5T+uypUQtlHoPwAAAD+cAAAAAAAAAAGxAwAAuAAAACVECkkJFuU/mtLvLkNt6D8AAAA/nAAAAAAAAAABsgMAALgAAADTWEi8FQ7lP0JH+Mvanug/AAAAP5wAAAAAAAAAAbMDAAC4AAAAg22GLyIG5T96jQNI+uDoPwAAAD+7AAAAAAAAAAG0AwAAuAAAAGEHlL8x/OQ/DgpmAx8u6T8AAAA/uwAAAAAAAAABtQMAALgAAAARHNIyPvTkP0JQcX8+cOk/AAAAP7sAAAAAAAAAAbYDAAC4AAAAwTAQpkrs5D9G+9Bb26zpPwAAAD/LAAAAAAAAAAG3AwAAuAAAAMlP7VJd4OQ/ekHc1/ru6T8AAAA/2wAAAAAAAAABuAMAALgAAAB7ZCvGadjkP1JRkBQVJuo/AAAAP9sAAAAAAAAAAbkDAAC4AAAAg4MIc3zM5D/+xZixrFfqPwAAAD/6AAAAAAAAAAG6AwAAuAAAAIui5R+PwOQ/NgykLcyZ6j8AAAA/+gAAAAAAAAABuwMAALgAAABpPPOvnrbkPw4cWGrm0Oo/AAAAP/oAAAAAAAAAAbwDAAC4AAAARdYAQK6s5D8Wx7dGgw3rPwAAAD8JAQAAAAAAAAG9AwAAuAAAAE/13ezAoOQ/6tZrg51E6z8AAAA/CQEAAAAAAAABvgMAALgAAACvHlrT2ZDkP35Tzj7Ckes/AAAAPykBAAAAAAAAAb8DAAC4AAAA48IGne+C5D9SY4J73MjrPwAAAD8pAQAAAAAAAAHAAwAAuAAAAJ32Ib0Ob+Q/0jzfePH06z8AAAA/KQEAAAAAAAABwQMAALgAAADRms6GJGHkPxp7kNaDG+w/AAAAP0gBAAAAAAAAAcIDAAC4AAAAMcRKbT1R5D82HpaUkzzsPwAAAD9IAQAAAAAAAAHDAwAAuAAAADnjJxpQReQ/IibwsiBY7D8AAAA/SAEAAAAAAAABxAMAALgAAABFAgXHYjnkP07Bm1KjXew/AAAAP2YBAAAAAAAAAcUDAAC4AAAAH5wSV3Iv5D+CXEfyJWPsPwAAAD9mAQAAAAAAAAHGAwAAuAAAAKMrga17KeQ/TsGbUqNd7D8AAAA/ZgEAAAAAAAABxwMAALgAAABVQL8giCHkP07Bm1KjXew/AAAAP3YBAAAAAAAAAcgDAAC4AAAA2c8td5Eb5D8iJvCyIFjsPwAAAD92AQAAAAAAAAHJAwAAuAAAADPazLCXF+Q/IibwsiBY7D8AAAA/dgEAAAAAAAABygMAALgAAAC1aTsHoRHkP2K5QTQWQuw/AAAAP5UBAAAAAAAAAcsDAAC4AAAAO/mpXaoL5D8Gg+r0EDfsPwAAAD+VAQAAAAAAAAHMAwAAuAAAAOkN6NC2A+Q/Nh6WlJM87D8AAAA/lQEAAAAAAAABzQMAALgAAAAXk7ftuQHkPzYelpSTPOw/AAAAP7QBAAAAAAAAAc4DAAC4AAAAb51WJ8D94z82HpaUkzzsPwAAAD+0AQAAAAAAAAHPAwAAuAAAAG+dVifA/eM/BoPq9BA37D8AAAA/tAEAAAAAAAAB0AMAALgAAADHp/VgxvnjP2K5QTQWQuw/AAAAP7QBAAAAAAAAAdEDAAC4AAAAx6f1YMb54z/C75hzG03sPwAAAD+0AQAAAAAAAAHSAwAAuAAAAMen9WDG+eM/wu+YcxtN7D8AAAA/1AEAAAAAAAAB0wMAALgAAADHp/VgxvnjP8LvmHMbTew/AAAAP9QBAAAAAAAAAdQDAAC4AAAAx6f1YMb54z/C75hzG03sPwAAAD/UAQAAAAAAAAHVAwAAuAAAAMen9WDG+eM/wu+YcxtN7D8AAAA/1AEAAAAAAAAB1gMAALgAAADHp/VgxvnjP8LvmHMbTew/AAAAP9QBAAAAAAAAAdcDAAC4AAAAgcWOPYsf5D/yikQTnlLsPwAAAD8iAgAAAAAAAAHYAwAAuAAAAE0h4nN1LeQ/8opEE55S7D8AAAA/IgIAAAAAAAAB2QMAALgAAABFAgXHYjnkP4JcR/IlY+w/AAAAPyICAAAAAAAAAdoDAAC4AAAA49iI4ElJ5D8OLkrRrXPsPwAAAD8xAgAAAAAAAAHbAwAAuAAAAIGvDPowWeQ/bmShELN+7D8AAAA/MQIAAAAAAAAB3AMAALgAAADJe/HZEW3kPw4uStGtc+w/AAAAP1ECAAAAAAAAAd0DAAC4AAAAD0jWufKA5D+a/0ywNYTsPwAAAD9RAgAAAAAAAAHeAwAAuAAAAIGZirbWkuQ/9jWk7zqP7D8AAAA/YAIAAAAAAAAB3wMAALgAAACb4J95tKjkP0J0VU3Ntew/AAAAP2ACAAAAAAAAAeADAAC4AAAAuSe1PJK+5D/ORVgsVcbsPwAAAD9wAgAAAAAAAAHhAwAAuAAAAP/zmRxz0uQ/XhdbC93W7D8AAAA/cAIAAAAAAAAB4gMAALgAAACfyh02WuLkP3a6YMns9+w/AAAAP48CAAAAAAAAAeMDAAC4AAAAuREz+Tf45D/W8LcI8gLtPwAAAD+PAgAAAAAAAAHkAwAAuAAAAINthi8iBuU/AoxjqHQI7T8AAAA/nwIAAAAAAAAB5QMAALgAAAD3vjosBhjlPzInD0j3De0/AAAAP58CAAAAAAAAAeYDAAC4AAAAaRDvKOop5T8CjGOodAjtPwAAAD+fAgAAAAAAAAHnAwAAuAAAADVsQl/UN+U/YsK653kT7T8AAAA/vgIAAAAAAAAB6AMAALgAAAAByJWVvkXlP5JdZof8GO0/AAAAP74CAAAAAAAAAekDAAC4AAAA+ai46KtR5T/uk73GASTtPwAAAD/OAgAAAAAAAAHqAwAAuAAAAEWUenWfWeU/2psX5Y4/7T8AAAA/zgIAAAAAAAAB6wMAALgAAADvids7mV3lP9qbF+WOP+0/AAAAP90CAAAAAAAAAewDAAC4AAAAwwQMH5Zf5T9+ZcCliTTtPwAAAD/dAgAAAAAAAAHtAwAAuAAAAGv6bOWPY+U/wvgRJ38e7T8AAAA/7QIAAAAAAAAB7gMAALgAAADDBAwfll/lP7pNskri4ew/AAAAP/wCAAAAAAAAAe8DAAC4AAAAK01lssFD5T8m0U+PvZTsPwAAAD/8AgAAAAAAAAHwAwAAuAAAACtNZbLBQ+U/JtFPj72U7D8AAAA/HAMAAAAAAAAB8QMAALgAAAArTWWywUPlPybRT4+9lOw/AAAAPxwDAAAAAAAAAfIDAAC4AAAAK01lssFD5T8m0U+PvZTsPwAAAD8cAwAAAAAAAAHzAwAAuAAAAA08cNZlU+k/1tVM7saO6j8AAAA/AAAAAAAAAAAB9AMAALgAAAANPHDWZVPpP9bVTO7Gjuo/AAAAPxAAAAAAAAAAAfUDAAC4AAAADTxw1mVT6T/W1Uzuxo7qPwAAAD8QAAAAAAAAAAH2AwAAuAAAAA08cNZlU+k/1tVM7saO6j8AAAA/EAAAAAAAAAAB9wMAALgAAAANPHDWZVPpP9bVTO7Gjuo/AAAAPy8AAAAAAAAAAfgDAAC4AAAADTxw1mVT6T/W1Uzuxo7qPwAAAD8vAAAAAAAAAAH5AwAAuAAAAA08cNZlU+k/1tVM7saO6j8AAAA/LwAAAAAAAAAB+gMAALgAAAANPHDWZVPpP9bVTO7Gjuo/AAAAPy8AAAAAAAAAAfsDAAC4AAAADTxw1mVT6T9eBWmkFTTrPwAAAD9OAAAAAAAAAAH8AwAAuAAAADOiYkZWXek/GnIXIyBK6z8AAAA/TgAAAAAAAAAB/QMAALgAAACtEvTvTGPpP77mH8C3e+s/AAAAP24AAAAAAAAAAf4DAAC4AAAAKYOFmUNp6T+W9tP80bLrPwAAAD9uAAAAAAAAAAH/AwAAuAAAAHluRyY3cek/EtAw+ube6z8AAAA/bgAAAAAAAAABAAQAALgAAAD13tjPLXfpPy5zNrj2/+s/AAAAP30AAAAAAAAAAQEEAAC4AAAAndQ5lid76T+WVO3TmEfsPwAAAD99AAAAAAAAAAECBAAAuAAAAEPKmlwhf+k/Osn1cDB57D8AAAA/nAAAAAAAAAABAwQAALgAAABDyppcIX/pP0J0VU3Ntew/AAAAP5wAAAAAAAAAAQQEAAC4AAAAGUXLPx6B6T92umDJ7PfsPwAAAD+sAAAAAAAAAAEFBAAAuAAAAEPKmlwhf+k/CjfDhBFF7T8AAAA/rAAAAAAAAAABBgQAALgAAAAZRcs/HoHpPz59zgAxh+0/AAAAP7wAAAAAAAAAAQcEAAC4AAAAGUXLPx6B6T96w9l8UMntPwAAAD+8AAAAAAAAAAEIBAAAuAAAABlFyz8egek/rgnl+G8L7j8AAAA/2wAAAAAAAAABCQQAALgAAABDyppcIX/pP+ZP8HSPTe4/AAAAP9sAAAAAAAAAAQoEAAC4AAAAb09qeSR96T/q+k9RLIruPwAAAD/bAAAAAAAAAAELBAAAuAAAAJ3UOZYne+k/HkFbzUvM7j8AAAA/+gAAAAAAAAABDAQAALgAAAAhZKjsMHXpP/ZQDwpmA+8/AAAAP/oAAAAAAAAAAQ0EAAC4AAAAIWSo7DB16T/++27mAkDvPwAAAD/6AAAAAAAAAAEOBAAAuAAAAHluRyY3cek/6gPJBJBb7z8AAAA/CgEAAAAAAAABDwQAALgAAACtEvTvTGPpP9YLIyMdd+8/AAAAPwoBAAAAAAAAARAEAAC4AAAA47aguWJV6T9m3SUCpYfvPwAAAD8pAQAAAAAAAAERBAAAuAAAAJPL3ixvTek/knjRoSeN7z8AAAA/KQEAAAAAAAABEgQAALgAAABvZey8fkPpP36AK8C0qO8/AAAAPykBAAAAAAAAARMEAAC4AAAA8/RaE4g96T8KUi6fPLnvPwAAAD9IAQAAAAAAAAEUBAAAuAAAAPsTOMCaMek/Pu3ZPr++7z8AAAA/SAEAAAAAAAABFQQAALgAAAAFMxVtrSXpP9q2gv+5s+8/AAAAP0gBAAAAAAAAARYEAAC4AAAAZVyRU8YV6T8+7dk+v77vPwAAAD9oAQAAAAAAAAEXBAAAuAAAAMWFDTrfBek/foArwLSo7z8AAAA/aAEAAAAAAAABGAQAALgAAABTNFk9+/PoP64b1183ru8/AAAAP2gBAAAAAAAAARkEAAC4AAAADWh0XRrg6D9+gCvAtKjvPwAAAD93AQAAAAAAAAEaBAAAuAAAAB2mLrc/yOg/Zt0lAqWH7z8AAAA/dwEAAAAAAAABGwQAALgAAAAx5OgQZbDoP0o6IESVZu8/AAAAP5YBAAAAAAAAARwEAAC4AAAAE53TTYea6D9eMsYlCEvvPwAAAD+WAQAAAAAAAAEdBAAAuAAAAH/lLOGyfug/cipsB3sv7z8AAAA/lgEAAAAAAAABHgQAALgAAAA3GUgB0mroP4IiEuntE+8/AAAAP7YBAAAAAAAAAR8EAAC4AAAA6S2GdN5i6D825GCLW+3uPwAAAD+2AQAAAAAAAAEgBAAAuAAAAOkthnTeYug/NuRgi1vt7j8AAAA/tgEAAAAAAAABIQQAALgAAADpLYZ03mLoPzbkYItb7e4/AAAAP7YBAAAAAAAAASIEAAC4AAAA6S2GdN5i6D825GCLW+3uPwAAAD+2AQAAAAAAAAEjBAAAuAAAAL1mMI3MEek/DqxMLFiZ6D8AAAA/AAAAAAAAAAABJAQAALgAAAC9ZjCNzBHpPw6sTCxYmeg/AAAAPxAAAAAAAAAAASUEAAC4AAAAvWYwjcwR6T8OrEwsWJnoPwAAAD8QAAAAAAAAAAEmBAAAuAAAAL1mMI3MEek/DqxMLFiZ6D8AAAA/LwAAAAAAAAABJwQAALgAAAC9ZjCNzBHpPw6sTCxYmeg/AAAAPy8AAAAAAAAAASgEAAC4AAAAvWYwjcwR6T8OrEwsWJnoPwAAAD8vAAAAAAAAAAEpBAAAuAAAAL1mMI3MEek/DqxMLFiZ6D8AAAA/LwAAAAAAAAABKgQAALgAAAC9ZjCNzBHpPw6sTCxYmeg/AAAAPy8AAAAAAAAAASsEAAC4AAAAvVCuSXJL6T8yT1LqZ7roPwAAAD9PAAAAAAAAAAEsBAAAuAAAAFUIVbZGZ+k/snX17FKO6D8AAAA/bgAAAAAAAAABLQQAALgAAAD13tjPLXfpPyak8g3Lfeg/AAAAP24AAAAAAAAAAS4EAAC4AAAAGUXLPx6B6T9+L+pwM0zoPwAAAD9uAAAAAAAAAAEvBAAAuAAAABlFyz8egek/fi/qcDNM6D8AAAA/fQAAAAAAAAABMAQAALgAAAAZRcs/HoHpP34v6nAzTOg/AAAAP30AAAAAAAAAATEEAAC4AAAAGUXLPx6B6T9+L+pwM0zoPwAAAD99AAAAAAAAAAEyBAAAuAAAAGGjJc47teo/Hh13/7yG6z8AAAA/AAAAAAAAAAABMwQAALgAAABhoyXOO7XqPx4dd/+8hus/AAAAPx8AAAAAAAAAATQEAAC4AAAAYaMlzju16j8eHXf/vIbrPwAAAD8fAAAAAAAAAAE1BAAAuAAAAGGjJc47teo/Hh13/7yG6z8AAAA/LwAAAAAAAAABNgQAALgAAAC7l0LE5+rqP2pbKF1Pres/AAAAPy8AAAAAAAAAATcEAAC4AAAAh/OV+tH46j86wHy9zKfrPwAAAD8+AAAAAAAAAAE4BAAAuAAAAH3UuE2/BOs/CiXRHUqi6z8AAAA/PgAAAAAAAAABOQQAALgAAAB91LhNvwTrPwol0R1Kous/AAAAPz4AAAAAAAAAAToEAAC4AAAAfdS4Tb8E6z8KJdEdSqLrPwAAAD9TAAAAAAAAAAE7BAAAuAAAAH3UuE2/BOs/CiXRHUqi6z8AAAA/UwAAAAAAAAABPAQAALgAAADzzWQ8Ov3rPxK1xd+7auk/AAAAPwAAAAAAAAAAAT0EAAC4AAAA881kPDr96z8StcXfu2rpPwAAAD8QAAAAAAAAAAE+BAAAuAAAAPPNZDw6/es/ErXF37tq6T8AAAA/EAAAAAAAAAABPwQAALgAAADRUfCI7yzsP/oRwCGsSek/AAAAPy4AAAAAAAAAAUAEAAC4AAAAQ6OkhdM+7D8OCmYDHy7pPwAAAD8uAAAAAAAAAAFBBAAAuAAAAItviWW0Uuw/fjhjJJcd6T8AAAA/LgAAAAAAAAABQgQAALgAAADRO25FlWbsP1Kdt4QUGOk/AAAAPz4AAAAAAAAAAUMEAAC4AAAAGQhTJXZ67D/ebrpjnCjpPwAAAD8+AAAAAAAAAAFEBAAAuAAAAOVjpltgiOw/VkgXYbFU6T8AAAA/XQAAAAAAAAABRQQAALgAAACDOip1R5jsP4bjwgA0Wuk/AAAAP10AAAAAAAAAAUYEAAC4AAAAqaAc5Tei7D+ihsi+Q3vpPwAAAD9dAAAAAAAAAAFHBAAAuAAAAPWL3nErquw/qjEom+C36T8AAAA/fAAAAAAAAAABSAQAALgAAABz/G8bIrDsP953MxcA+uk/AAAAP3wAAAAAAAAAAUkEAAC4AAAAa92Sbg+87D/OKu0RKlLqPwAAAD+MAAAAAAAAAAFKBAAAuAAAAGvdkm4PvOw/IhT+S1m16j8AAAA/jAAAAAAAAAABSwQAALgAAACVYmKLErrsP3L9DoaIGOs/AAAAP5wAAAAAAAAAAUwEAAC4AAAAnYE/OCWu7D+SS3QgNXbrPwAAAD+cAAAAAAAAAAFNBAAAuAAAANMl7AE7oOw/gv4tG1/O6z8AAAA/qwAAAAAAAAABTgQAALgAAABf1DcFV47sP0oWPHYGIew/AAAAP6sAAAAAAAAAAU8EAAC4AAAARY0iQnl47D+u9/KRqGjsPwAAAD/KAAAAAAAAAAFQBAAAuAAAAFXL3JueYOw/cg8B7U+77D8AAAA/ygAAAAAAAAABUQQAALgAAAC/EzYvykTsP2LCuud5E+0/AAAAP8oAAAAAAAAAAVIEAAC4AAAA/da/pfIq7D/2Ph2jnmDtPwAAAD/qAAAAAAAAAAFTBAAAuAAAADuaSRwbEew/orMlQDaS7T8AAAA/6gAAAAAAAAABVAQAALgAAACbw8UCNAHsP3rD2XxQye0/AAAAP+oAAAAAAAAAAVUEAAC4AAAAz2dyzEnz6z/CAYva4u/tPwAAAD8JAQAAAAAAAAFWBAAAuAAAANeGT3lc5+s/rgnl+G8L7j8AAAA/CQEAAAAAAAABVwQAALgAAAC1IF0JbN3rPw5APDh1Fu4/AAAAPwkBAAAAAAAAAVgEAAC4AAAAZzWbfHjV6z/6R5ZWAjLuPwAAAD8oAQAAAAAAAAFZBAAAuAAAADuwy1911+s/+keWVgIy7j8AAAA/KAEAAAAAAAABWgQAALgAAAANK/xCctnrP8as6rZ/LO4/AAAAPygBAAAAAAAAAVsEAAC4AAAAtSBdCWzd6z862+fX9xvuPwAAAD9HAQAAAAAAAAFcBAAAuAAAAF0Wvs9l4es/DkA8OHUW7j8AAAA/RwEAAAAAAAABXQQAALgAAABV9+AiU+3rP07TjblqAO4/AAAAP0cBAAAAAAAAAV4EAAC4AAAAo+Kir0b16z/a+TC8VdTtPwAAAD9XAQAAAAAAAAFfBAAAuAAAAJvDxQI0Aew/Sigu3c3D7T8AAAA/VwEAAAAAAAABYAQAALgAAABlHxk5Hg/sP467f17Dre0/AAAAP3YBAAAAAAAAAWEEAAC4AAAAr+v9GP8i7D+isyVANpLtPwAAAD92AQAAAAAAAAFiBAAAuAAAAJ2tQ7/ZOuw/chh6oLOM7T8AAAA/dgEAAAAAAAABYwQAALgAAABh6rlIsVTsP95Gd8ErfO0/AAAAP5YBAAAAAAAAAWQEAAC4AAAAIycw0ohu7D9WdXTio2vtPwAAAD+WAQAAAAAAAAFlBAAAuAAAABHpdXhjhuw/NtJuJJRK7T8AAAA/lgEAAAAAAAABZgQAALgAAABNln2rMabsP35lwKWJNO0/AAAAP6UBAAAAAAAAAWcEAAC4AAAANTnmpPnJ7D8eL2lmhCntPwAAAD+lAQAAAAAAAAFoBAAAuAAAAO1Wf4G+7+w/wvgRJ38e7T8AAAA/xAEAAAAAAAABaQQAALgAAAAtBIe0jA/tPwKMY6h0CO0/AAAAP8QBAAAAAAAAAWoEAAC4AAAAR0ucd2ol7T/W8LcI8gLtPwAAAD/EAQAAAAAAAAFrBAAAuAAAAD8sv8pXMe0/1vC3CPIC7T8AAAA/5AEAAAAAAAABbAQAALgAAAA1DeIdRT3tPwKMY6h0CO0/AAAAP+QBAAAAAAAAAW0EAAC4AAAANQ3iHUU97T8CjGOodAjtPwAAAD/kAQAAAAAAAAFuBAAAuAAAADUN4h1FPe0/AoxjqHQI7T8AAAA/5AEAAAAAAAABbwQAALgAAAA1DeIdRT3tPwKMY6h0CO0/AAAAP+QBAAAAAAAAAXAEAAC4AAAATt+i9pMi1D+U6HKvB9DaPwAAAD8AAAAAAAAAAAFxBAAAuAAAAE7fovaTItQ/lOhyrwfQ2j8AAAA/IAAAAAAAAAABcgQAALgAAABO36L2kyLUP5Tocq8H0No/AAAAPyAAAAAAAAAAAXMEAAC4AAAA6uEqly+/0z8EbBD04oLaPwAAAD8vAAAAAAAAAAF0BAAAuAAAAFpJYddtl9M/pDW5tN132j8AAAA/LwAAAAAAAAABdQQAALgAAAAmuzZRsmvTP+zICjbTYdo/AAAAPz8AAAAAAAAAAXYEAAC4AAAAokFKPgM40z9s7604vjXaPwAAAD8/AAAAAAAAAAF3BAAAuAAAAB7IXStUBNM/9BVRO6kJ2j8AAAA/TgAAAAAAAAABeAQAALgAAABQgow4xLzSP5Tf+fuj/tk/AAAAP04AAAAAAAAAAXkEAAC4AAAA1Cd90id90j88qaK8nvPZPwAAAD9uAAAAAAAAAAF6BAAAuAAAAEyukL94SdI/1HJLfZno2T8AAAA/bgAAAAAAAAABewQAALgAAAAgP0PmzxHSP3w89D2U3dk/AAAAP24AAAAAAAAAAXwEAAC4AAAAnMVW0yDe0T/Uckt9mejZPwAAAD+NAAAAAAAAAAF9BAAAuAAAABAtjRNfttE/fDz0PZTd2T8AAAA/jQAAAAAAAAABfgQAALgAAAAqiiQal5LRP9RyS32Z6Nk/AAAAP40AAAAAAAAAAX8EAAC4AAAATAaZzeFi0T/Uckt9mejZPwAAAD+sAAAAAAAAAAGABAAAuAAAABR4bkcmN9E/1HJLfZno2T8AAAA/rAAAAAAAAAABgQQAALgAAAA49OL6cAfRP9RyS32Z6Nk/AAAAP6wAAAAAAAAAAYIEAAC4AAAAWnBXrrvX0D+U3/n7o/7ZPwAAAD/LAAAAAAAAAAGDBAAAuAAAAHzsy2EGqNA/9BVRO6kJ2j8AAAA/ywAAAAAAAAABhAQAALgAAABQfX6IXXDQP/QVUTupCdo/AAAAP8sAAAAAAAAAAYUEAAC4AAAAzAOSda480D+U3/n7o/7ZPwAAAD/rAAAAAAAAAAGGBAAAuAAAAJ6URJwFBdA/PKmivJ7z2T8AAAA/6wAAAAAAAAABhwQAALgAAAAk+PW4h7rPP9RyS32Z6Nk/AAAAP+sAAAAAAAAAAYgEAAC4AAAAJEPX7E47zz/Uckt9mejZPwAAAD/6AAAAAAAAAAGJBAAAuAAAACBQ/sbw084/1HJLfZno2T8AAAA/+gAAAAAAAAABigQAALgAAADIcWMUn2TOP9RyS32Z6Nk/AAAAPxoBAAAAAAAAAYsEAAC4AAAAMObALn/VzT88qaK8nvPZPwAAAD8aAQAAAAAAAAGMBAAAuAAAAJRaHklfRs0/PKmivJ7z2T8AAAA/GgEAAAAAAAABjQQAALgAAAAAz3tjP7fMP5Tf+fuj/tk/AAAAPzkBAAAAAAAAAY4EAAC4AAAAuC6bChMwzD+U3/n7o/7ZPwAAAD85AQAAAAAAAAGPBAAAuAAAAHCOurHmqMs/9BVRO6kJ2j8AAAA/OQEAAAAAAAABkAQAALgAAADUAhjMxhnLP6yC/7mzH9o/AAAAP1gBAAAAAAAAAZEEAAC4AAAAmKDxzL96yj8sXFy3yEvaPwAAAD9YAQAAAAAAAAGSBAAAuAAAAEjCVhpuC8o/LFxct8hL2j8AAAA/WAEAAAAAAAABkwQAALgAAAAkkcOa6rvJP+zICjbTYdo/AAAAP2gBAAAAAAAAAZQEAAC4AAAA/CF2wUGEyT+EkrP2zVbaPwAAAD9oAQAAAAAAAAGVBAAAuAAAAGiJrAGAXMk/RP9hddhs2j8AAAA/hwEAAAAAAAABlgQAALgAAABQWBmC/AzJP+zICjbTYdo/AAAAP4cBAAAAAAAAAZcEAAC4AAAAOCeGAnm9yD/syAo202HaPwAAAD+XAQAAAAAAAAGYBAAAuAAAABz28oL1bcg/LFxct8hL2j8AAAA/lwEAAAAAAAABmQQAALgAAACcm+McWS7IPxS5Vvm4Kto/AAAAP6YBAAAAAAAAAZoEAAC4AAAAJEHUtrzuxz8UuVb5uCraPwAAAD+mAQAAAAAAAAGbBAAAuAAAALgkf6pFl8c/PKmivJ7z2T8AAAA/tgEAAAAAAAABnAQAALgAAAA8ym9EqVfHPwRjl0B/sdk/AAAAP7YBAAAAAAAAAZ0EAAC4AAAADFsiawAgxz+MiTpDaoXZPwAAAD/VAQAAAAAAAAGeBAAAuAAAAEQVUXhw2MY/tHmGBlBO2T8AAAA/1QEAAAAAAAABnwQAALgAAAB4z3+F4JDGP9xp0sk1F9k/AAAAP+UBAAAAAAAAAaAEAAC4AAAAqImuklBJxj9kkHXMIOvYPwAAAD/lAQAAAAAAAAGhBAAAuAAAAEBtWYbZ8cU/7LYYzwu/2D8AAAA/9AEAAAAAAAABogQAALgAAACAZULtbpLFPxSnZJLxh9g/AAAAP/QBAAAAAAAAAaMEAAC4AAAAzF0rVAQzxT8k9KqXxy/YPwAAAD8UAgAAAAAAAAGkBAAAuAAAAAAYWmF068Q/TOT2Wq341z8AAAA/FAIAAAAAAAABpQQAALgAAAAw0ohu5KPEP5R3SNyi4tc/AAAAPxQCAAAAAAAAAaYEAAC4AAAAtHd5CEhkxD/MCppdmMzXPwAAAD8zAgAAAAAAAAGnBAAAuAAAAJxG5ojEFMQ/NEHxnJ3X1z8AAAA/MwIAAAAAAAABqAQAALgAAACAFVMJQcXDP5R3SNyi4tc/AAAAPzMCAAAAAAAAAakEAAC4AAAA1Ev2yftNwz8EUaXZtw7YPwAAAD9SAgAAAAAAAAGqBAAAuAAAAGwvob2E9sI/rBpOmrID2D8AAAA/UgIAAAAAAAABqwQAALgAAAAQUQYLM4fCPyT0qpfHL9g/AAAAP1ICAAAAAAAAAawEAAC4AAAAtHJrWOEXwj/EvVNYwiTYPwAAAD9iAgAAAAAAAAGtBAAAuAAAAFyU0KWPqME/BFGl2bcO2D8AAAA/YgIAAAAAAAABrgQAALgAAABUofd/MUHBPwRRpdm3Dtg/AAAAP4ECAAAAAAAAAa8EAAC4AAAA6ISic7rpwD9sh/wYvRnYPwAAAD+BAgAAAAAAAAGwBAAAuAAAAIBoTWdDksA/BFGl2bcO2D8AAAA/gQIAAAAAAAABsQQAALgAAAD8DT4Bp1LAPwRRpdm3Dtg/AAAAP6ACAAAAAAAAAbIEAAC4AAAAhLMumwoTwD9M5PZarfjXPwAAAD+gAgAAAAAAAAGzBAAAuAAAAHDbulD1lr8/NEHxnJ3X1z8AAAA/oAIAAAAAAAABtAQAALgAAABAeZRR7ve+P/Stnxuo7dc/AAAAP78CAAAAAAAAAbUEAAC4AAAAABduUudYvj+sGk6asgPYPwAAAD+/AgAAAAAAAAG2BAAAuAAAACjewzn5qb0/rBpOmrID2D8AAAA/vwIAAAAAAAABtwQAALgAAAAQ+BHuPNu8PyT0qpfHL9g/AAAAP88CAAAAAAAAAbgEAAC4AAAAiLdQPOTMuz+EKgLXzDrYPwAAAD/PAgAAAAAAAAG5BAAAuAAAAPh2j4qLvro/XDq2E+dx2D8AAAA/7gIAAAAAAAABugQAALgAAADAX0q/S6C5P1w6thPncdg/AAAAP+4CAAAAAAAAAbsEAAC4AAAAOB+JDfORuD8Up2SS8YfYPwAAAD/+AgAAAAAAAAG8BAAAuAAAAIBiU6hPs7c/jIDBjwa02D8AAAA//gIAAAAAAAABvQQAALgAAABAAC2pSBS3P6wjx00W1dg/AAAAPw4DAAAAAAAAAb4EAAC4AAAAEJ4GqkF1tj8k/SNLKwHZPwAAAD8OAwAAAAAAAAG/BAAAuAAAAOA74Ko61rU/9AzYh0U42T8AAAA/LQMAAAAAAAABwAQAALgAAAAof6pFl/e0PyxT4wNletk/AAAAPy0DAAAAAAAAAcEEAAC4AAAAEJn4+dootD9kme5/hLzZPwAAAD8tAwAAAAAAAAHCBAAAuAAAAFjcwpQ3SrM/PKmivJ7z2T8AAAA/TAMAAAAAAAABwwQAALgAAAAoepyVMKuyP2zvrTi+Ndo/AAAAP0wDAAAAAAAAAcQEAAC4AAAA+Bd2likMsj/syAo202HaPwAAAD9MAwAAAAAAAAHFBAAAuAAAACDfy307XbE/pDW5tN132j8AAAA/XAMAAAAAAAABxgQAALgAAABIpiFlTa6wP7zYvnLtmNo/AAAAP1wDAAAAAAAAAccEAAC4AAAAqBp/fy0fsD98RW3x967aPwAAAD97AwAAAAAAAAHIBAAAuAAAADAeuTMbIK8/lOhyrwfQ2j8AAAA/ewMAAAAAAAAByQQAALgAAACAYYPOd0GuP1RVIS4S5to/AAAAP4sDAAAAAAAAAcoEAAC4AAAAwKRNadRirT+si3htF/HaPwAAAD+LAwAAAAAAAAHLBAAAuAAAAFCVHzf/o6w/DMLPrBz82j8AAAA/mgMAAAAAAAABzAQAALgAAACQjQielESsP9QufisnEts/AAAAP5oDAAAAAAAAAc0EAAC4AAAAYCvino2lqz80ZdVqLB3bPwAAAD+5AwAAAAAAAAHOBAAAuAAAADDJu5+GBqs/7NGD6TYz2z8AAAA/uQMAAAAAAAABzwQAALgAAABgwaQGHKeqPwx1iadGVNs/AAAAP7kDAAAAAAAAAdAEAAC4AAAA8LF21EboqT/E4TcmUWrbPwAAAD/JAwAAAAAAAAHRBAAAuAAAAMCaMQkHyqg/PLuUI2aW2z8AAAA/yQMAAAAAAAAB0gQAALgAAABQ1uQK+YunP1xemuF1t9s/AAAAP+gDAAAAAAAAAdMEAAC4AAAAML+fP7ltpj/s2vycmgTcPwAAAD/oAwAAAAAAAAHUBAAAuAAAAPCnWnR5T6U/xOqw2bQ73D8AAAA/+AMAAAAAAAAB1QQAALgAAACQmCxCpJCkP5z6ZBbPctw/AAAAP/gDAAAAAAAAAdYEAAC4AAAAEIn+D8/Roz90ChlT6ancPwAAAD8IBAAAAAAAAAHXBAAAuAAAAOAm2BDIMqM/xPMpjRgN3T8AAAA/CAQAAAAAAAAB2AQAALgAAAAgaqKrJFSiP7Sm44dCZd0/AAAAPycEAAAAAAAAAdkEAAC4AAAA8Ad8rB21oT8EkPTBccjdPwAAAD8nBAAAAAAAAAHaBAAAuAAAALClVa0WFqE/dBwLurBM3j8AAAA/JwQAAAAAAAAB2wQAALgAAADwnT4UrLagP+SoIbLv0N4/AAAAP0YEAAAAAAAAAdwEAAC4AAAAEOkfSHM3oD+ka4/pM2DfPwAAAD9GBAAAAAAAAAHdBAAAuAAAAKDCEV4RsJ8/tMFOom3Z3z8AAAA/RgQAAAAAAAAB3gQAALgAAAAgs+MrPPGePz5C3uxYNOA/AAAAP2UEAAAAAAAAAd8EAAC4AAAAIP7EXwNynj+iI5UI+3vgPwAAAD9lBAAAAAAAAAHgBAAAuAAAACD+xF8Dcp4/ajujY6LO4D8AAAA/ZQQAAAAAAAAB4QQAALgAAAAgs+MrPPGePz5LV6C8BeE/AAAAP3UEAAAAAAAAAeIEAAC4AAAAoMIRXhGwnz+iLA68Xk3hPwAAAD91BAAAAAAAAAHjBAAAuAAAAAAdIcSt758/SqEWWfZ+4T8AAAA/lAQAAAAAAAAB5AQAALgAAAAAHSHEre+fP37nIdUVweE/AAAAP5QEAAAAAAAAAeUEAAC4AAAAoA3zkdgwnz9ymtvPPxniPwAAAD+UBAAAAAAAAAHmBAAAuAAAAKCjtflmMp4/fkU7rNxV4j8AAAA/swQAAAAAAAAB5wQAALgAAABA32j7WPScP0JdSQeEqOI/AAAAP7MEAAAAAAAAAegEAAC4AAAAQHUrY+f1mz8yEAMCrgDjPwAAAD+zBAAAAAAAAAHpBAAAuAAAAEDADJeudps/woxlvdJN4z8AAAA/wwQAAAAAAAAB6gQAALgAAADAZf0wEjebP1YJyHj3muM/AAAAP8MEAAAAAAAAAesEAAC4AAAA4LDeZNm3mj/mhSo0HOjjPwAAAD/iBAAAAAAAAAHsBAAAuAAAAOCw3mTZt5o/9jCKELkk5D8AAAA/4gQAAAAAAAAB7QQAALgAAADAZf0wEjebP+I45C5GQOQ/AAAAP/IEAAAAAAAAAe4EAAC4AAAAQHUrY+f1mz8qd5WM2GbkPwAAAD/yBAAAAAAAAAHvBAAAuAAAAEDfaPtY9Jw/5uNDC+N85D8AAAA/AgUAAAAAAAAB8AQAALgAAAAg/sRfA3KeP3K1RupqjeQ/AAAAPwIFAAAAAAAAAfEEAAC4AAAAAB0hxK3vnz+iUPKJ7ZLkPwAAAD8hBQAAAAAAAAHyBAAAuAAAAMDwNuHdlqA/vvP3R/2z5D8AAAA/IQUAAAAAAAAB8wQAALgAAABAtYPf69ShP3pgpsYHyuQ/AAAAPyEFAAAAAAAAAfQEAAC4AAAAIB/Bd13Toj8GMqmlj9rkPwAAAD8wBQAAAAAAAAH1BAAAuAAAAJDjDXZrEaQ/wp5XJJrw5D8AAAA/MAUAAAAAAAAB9gQAALgAAAAwVWKnR2+lPwrdCIIsF+U/AAAAP1AFAAAAAAAAAfcEAAC4AAAAICnd1ypspz/25GKguTLlPwAAAD9QBQAAAAAAAAH4BAAAuAAAAMBPUNU/Sak/4uy8vkZO5T8AAAA/XwUAAAAAAAAB+QQAALgAAAAwybufhgarP/6PwnxWb+U/AAAAP18FAAAAAAAAAfoEAAC4AAAAIOgXBDGErD9OznPa6JXlPwAAAD9vBQAAAAAAAAH7BAAAuAAAAICsZAI/wq0/wqfQ1/3B5T8AAAA/bwUAAAAAAAAB/AQAALgAAAAw09f/U5+vPz6BLdUS7uU/AAAAP44FAAAAAAAAAf0EAAC4AAAASKYhZU2usD9aJDOTIg/mPwAAAD+OBQAAAAAAAAH+BAAAuAAAAHi9ZjCNzLE/csc4UTIw5j8AAAA/jgUAAAAAAAAB/wQAALgAAACo1Kv7zOqyPwKZOzC6QOY/AAAAP60FAAAAAAAAAQAFAAC4AAAAEJn4+dootD/uoJVOR1zmPwAAAD+tBQAAAAAAAAEBBQAAuAAAAIhdRfjoZrU/enKYLc9s5j8AAAA/rQUAAAAAAAABAgUAALgAAACQ+BUQ3rS2P9qo72zUd+Y/AAAAP80FAAAAAAAAAQMFAAC4AAAAWObe9ATjtz8GRJsMV33mPwAAAD/NBQAAAAAAAAEEBQAAuAAAAJD9I8BEAbk/8kv1KuSY5j8AAAA/zQUAAAAAAAABBQUAALgAAACg49ULAdC5P95TT0lxtOY/AAAAP9wFAAAAAAAAAQYFAAC4AAAA+HaPiou+uj/KW6ln/s/mPwAAAD/cBQAAAAAAAAEHBQAAuAAAAMBkWG+y7Ls/QjUGZRP85j8AAAA//AUAAAAAAAABCAUAALgAAAAYrTC6dVq9P5Jzt8KlIuc/AAAAP/wFAAAAAAAAAQkFAAC4AAAAwB6F61G4vj/asWggOEnnPwAAAD/8BQAAAAAAAAEKBQAAuAAAANCe8Cf+GsA/lh4Xn0Jf5z8AAAA/FwYAAAAAAAABCwUAALgAAADMUw/0NprAPyLwGX7Kb+c/AAAAPxcGAAAAAAAAAQwFAAC4AAAAwAguwG8ZwT9Si8UdTXXnPwAAAD8XBgAAAAAAAAENBQAAuAAAAKx/kjKDsME/3lzI/NSF5z8AAAA/NgYAAAAAAAABDgUAALgAAACAuDxLcV/CP/r/zbrkpuc/AAAAPzYGAAAAAAAAAQ8FAAC4AAAAWPHmY18Owz8So9N49MfnPwAAAD82BgAAAAAAAAEQBQAAuAAAAIAVUwlBxcM/LkbZNgTp5z8AAAA/VQYAAAAAAAABEQUAALgAAAAIYzuVO2zEP7oX3BWM+ec/AAAAP1UGAAAAAAAAARIFAAC4AAAAOMVhlEILxT+mHzY0GRXoPwAAAD9VBgAAAAAAAAETBQAAuAAAADh6gGB7isU/NvE4E6El6D8AAAA/ZQYAAAAAAAABFAUAALgAAABAbVmG2fHFP8LCO/IoNug/AAAAP2UGAAAAAAAAARUFAAC4AAAAiA063wV5xj/uXeeRqzvoPwAAAD+EBgAAAAAAAAEWBQAAuAAAAHzCWKs++MY/HvmSMS5B6D8AAAA/hAYAAAAAAAABFwUAALgAAADYoPNdkGfHP34v6nAzTOg/AAAAP4QGAAAAAAAAARgFAAC4AAAA0FUSKsnmxz/aZUGwOFfoPwAAAD+jBgAAAAAAAAEZBQAAuAAAABz28oL1bcg/mtLvLkNt6D8AAAA/owYAAAAAAAABGgUAALgAAABgltPbIfXIP5rS7y5Dbeg/AAAAP6MGAAAAAAAAARsFAAC4AAAAnPj52iiUyT/2CEduSHjoPwAAAD/DBgAAAAAAAAEcBQAAuAAAAJStGKdhE8o/Vj+erU2D6D8AAAA/wwYAAAAAAAABHQUAALgAAACYoPHMv3rKP7J19exSjug/AAAAP8MGAAAAAAAAAR4FAAC4AAAAvNGETEPKyj/iEKGM1ZPoPwAAAD/SBgAAAAAAAAEfBQAAuAAAAGCb4YuIQcs/zhj7qmKv6D8AAAA/0gYAAAAAAAABIAUAALgAAABMEkb+m9jLP+67AGly0Og/AAAAP/IGAAAAAAAAASEFAAC4AAAA0F8uipZ/zD/aw1qH/+voPwAAAD/yBgAAAAAAAAEiBQAAuAAAAPiDmi94Ns0/9mZgRQ8N6T8AAAA/8gYAAAAAAAABIwUAALgAAADc+v6hi83NP1Kdt4QUGOk/AAAAPxEHAAAAAAAAASQFAAC4AAAAyHFjFJ9kzj/ebrpjnCjpPwAAAD8RBwAAAAAAAAElBQAAuAAAAHQ7wFPk284/stMOxBkj6T8AAAA/EQcAAAAAAAABJgUAALgAAAAkQ9fsTjvPP344YySXHek/AAAAPzAHAAAAAAAAAScFAAC4AAAAODawEq2izz9SnbeEFBjpPwAAAD8wBwAAAAAAAAEoBQAAuAAAAPSe49ULAdA/Up23hBQY6T8AAAA/MAcAAAAAAAABKQUAALgAAAB+GNDoujTQPyICDOWREuk/AAAAP0AHAAAAAAAAASoFAAC4AAAAYrs44oJY0D8iAgzlkRLpPwAAAD9ABwAAAAAAAAErBQAAuAAAAEA/xC44iNA/xsu0pYwH6T8AAAA/XwcAAAAAAAABLAUAALgAAABsrhEI4b/QPwpfBieC8eg/AAAAP18HAAAAAAAAAS0FAAC4AAAAQhPAp4P70D96jQNI+uDoPwAAAD9vBwAAAAAAAAEuBQAAuAAAABR4bkcmN9E/viBVye/K6D8AAAA/bwcAAAAAAAABLwUAALgAAACmEDgH6F7RP17q/Ynqv+g/AAAAP34HAAAAAAAAATAFAAC4AAAAKookGpeS0T/OGPuqYq/oPwAAAD9+BwAAAAAAAAExBQAAuAAAALYi7tlYutE/Qkf4y9qe6D8AAAA/nQcAAAAAAAABMgUAALgAAACcxVbTIN7RP4baSU3QiOg/AAAAP50HAAAAAAAAATMFAAC4AAAANH39P/X50T/2CEduSHjoPwAAAD+dBwAAAAAAAAE0BQAAuAAAACA/Q+bPEdI/ajdEj8Bn6D8AAAA/vQcAAAAAAAABNQUAALgAAAAG4qvflzXSP9plQbA4V+g/AAAAP70HAAAAAAAAATYFAAC4AAAARI+zEmZV0j9SlD7RsEboPwAAAD+9BwAAAAAAAAE3BQAAuAAAANQnfdInfdI/fi/qcDNM6D8AAAA/zAcAAAAAAAABOAUAALgAAABgwEaS6aTSPx75kjEuQeg/AAAAP8wHAAAAAAAAATkFAAC4AAAAPkTS3p7U0j8GVo1zHiDoPwAAAD/sBwAAAAAAAAE6BQAAuAAAAMrcm55g/NI/Sune9BMK6D8AAAA/7AcAAAAAAAABOwUAALgAAABadWVeIiTTP458MHYJ9Oc/AAAAP/sHAAAAAAAAATwFAAC4AAAAPhjOV+pH0z+idNZXfNjnPwAAAD/7BwAAAAAAAAE9BQAAuAAAACa7NlGya9M/5gco2XHC5z8AAAA/CwgAAAAAAAABPgUAALgAAABaSWHXbZfTP8pkIhtioec/AAAAPwsIAAAAAAAAAT8FAAC4AAAAOs3sIyPH0z+CJnG9z3rnPwAAAD8pCAAAAAAAAAFABQAAuAAAAMZltuPk7tM/Bk0UwLpO5z8AAAA/KQgAAAAAAAABQQUAALgAAAC2J/yJvwbUP74OY2IoKOc/AAAAPykIAAAAAAAAAUIFAAC4AAAA8tQDvY0m1D/i/q4lDvHmPwAAAD85CAAAAAAAAAFDBQAAuAAAAIqMqiliQtQ/rrijqe6u5j8AAAA/OQgAAAAAAAABRAUAALgAAAAeRFGWNl7UP+6glU5HXOY/AAAAP1gIAAAAAAAAAUUFAAC4AAAADgaXPBF21D9aJDOTIg/mPwAAAD9YCAAAAAAAAAFGBQAAuAAAAP7H3OLrjdQ/wqfQ1/3B5T8AAAA/aAgAAAAAAAABRwUAALgAAABGlMHCzKHUP/6PwnxWb+U/AAAAP2gIAAAAAAAAAUgFAAC4AAAAKjcqvJTF1D8K3QiCLBflPwAAAD93CAAAAAAAAAFJBQAAuAAAABr5b2Jv3dQ/GipPhwK/5D8AAAA/dwgAAAAAAAABSgUAALgAAAAGu7UISvXUPyp3lYzYZuQ/AAAAP5YIAAAAAAAAAUsFAAC4AAAAppE5IjEF1T+a+jLRsxnkPwAAAD+WCAAAAAAAAAFMBQAAuAAAAJZTf8gLHdU//n3QFY/M4z8AAAA/lggAAAAAAAABTQUAALgAAADeH2So7DDVPz5mwrrneeM/AAAAP6YIAAAAAAAAAU4FAAC4AAAActcKFcFM1T++4QXhNRHjPwAAAD+mCAAAAAAAAAFPBQAAuAAAAHLXChXBTNU/gvCaiHmS4j8AAAA/xQgAAAAAAAABUAUAALgAAADCwsyhtFTVP1b31REw+OE/AAAAP8UIAAAAAAAAAVEFAAC4AAAAuqPv9KFg1T8eBmu5c3nhPwAAAD/VCAAAAAAAAAFSBQAAuAAAALKEEkiPbNU/ErCrADoA4T8AAAA/1QgAAAAAAAABUwUAALgAAACyhBJIj2zVP0qYnaWSreA/AAAAP+UIAAAAAAAAAVQFAAC4AAAAsoQSSI9s1T9a5eOqaFXgPwAAAD/lCAAAAAAAAAFVBQAAuAAAABKuji6oXNU/nB5J5F243z8AAAA/BAkAAAAAAAABVgUAALgAAAAi7EiIzUTVP2TPxLTapN4/AAAAPwQJAAAAAAAAAVcFAAC4AAAAllN/yAsd1T/MSelFUobdPwAAAD8ECQAAAAAAAAFYBQAAuAAAAGLFVEJQ8dQ/PMQN18ln3D8AAAA/IwkAAAAAAAABWQUAALgAAACCQcn1msHUP8ThNyZRats/AAAAPyMJAAAAAAAAAVoFAAC4AAAATrOeb9+V1D8EbBD04oLaPwAAAD8jCQAAAAAAAAFbBQAAuAAAAB5EUZY2XtQ/BGOXQH+x2T8AAAA/MwkAAAAAAAABXAUAALgAAACSq4fWdDbUPyT9I0srAdk/AAAAPzMJAAAAAAAAAV0FAAC4AAAAqggf3awS1D903bvR9pLYPwAAAD9SCQAAAAAAAAFeBQAAuAAAABZReHDY9tM//ANf1OFm2D8AAAA/UgkAAAAAAAABXwUAALgAAAAecFUd6+rTP3Tdu9H2ktg/AAAAP1IJAAAAAAAAAWAFAAC4AAAAHnBVHevq0z903bvR9pLYPwAAAD9SCQAAAAAAAAFhBQAAuAAAAB5wVR3r6tM/dN270faS2D8AAAA/cQkAAAAAAAABYgUAALgAAAAecFUd6+rTP3Tdu9H2ktg/AAAAP3EJAAAAAAAACw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692|23.067|23.72|36.17|74.55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31064|recordLength=331069|start=0|end=331064|audioFormat={00001610-0000-0010-8000-00AA00389B71}|audioRate=44100|muted=false|volume=0.8|fadeIn=0|fadeOut=0|videoFormat={34363248-0000-0010-8000-00AA00389B71}|videoRate=15|videoWidth=256|videoHeight=25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DEAAAA0AAAABwMAAAAAAQAAAEAA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0PBQQAAAALUGVuU3Ryb2tlVjEEAAAACkF0dHJpYnV0ZXMFVHJhY2UJU3RhcnRUaW1lBFR5cGUEBAAED1BlbkF0dHJpYnV0ZXNWMQIAAAAKSW5rVHJhY2VWMQIAAAAQDEFjdGlvblR5cGVWMQIAAAACAAAACTUAAAAJNgAAAEawAAAAAAAABcn///8MQWN0aW9uVHlwZVYxAQAAAAd2YWx1ZV9fAAgCAAAAAAAAAAEFAAAABAAAAAk4AAAACTkAAAAasgAAAAAAAAHG////yf///wAAAAABBgAAAAQAAAAJOwAAAAk8AAAAEsAAAAAAAAABw////8n///8AAAAAAQcAAAAEAAAACT4AAAAJPwAAALSPAQAAAAAAAcD////J////AAAAAAEIAAAABAAAAAlBAAAACUIAAAC0vAEAAAAAAAG9////yf///wAAAAABCQAAAAQAAAAJRAAAAAlFAAAAYr8BAAAAAAABuv///8n///8AAAAAAQoAAAAEAAAACUcAAAAJSAAAAOLBAQAAAAAAAbf////J////AAAAAAELAAAABAAAAAlKAAAACUsAAAAbxgEAAAAAAAG0////yf///wAAAAABDAAAAAQAAAAJTQAAAAlOAAAATOsBAAAAAAABsf///8n///8AAAAAAQ0AAAAEAAAACVAAAAAJUQAAACzvAQAAAAAAAa7////J////AAAAAAEOAAAABAAAAAlTAAAACVQAAABvpwIAAAAAAAGr////yf///wAAAAABDwAAAAQAAAAJVgAAAAlXAAAAZaoCAAAAAAABqP///8n///8AAAAAARAAAAAEAAAACVkAAAAJWgAAADuuAgAAAAAAAaX////J////AAAAAAERAAAABAAAAAlcAAAACV0AAAB9wgIAAAAAAAGi////yf///wAAAAABEgAAAAQAAAAJXwAAAAlgAAAAvfQCAAAAAAABn////8n///8AAAAAARMAAAAEAAAACWIAAAAJYwAAANX6AgAAAAAAAZz////J////AAAAAAEUAAAABAAAAAllAAAACWYAAADB/QIAAAAAAAGZ////yf///wAAAAABFQAAAAQAAAAJaAAAAAlpAAAAQgADAAAAAAABlv///8n///8AAAAAARYAAAAEAAAACWsAAAAJbAAAADwDAwAAAAAAAZP////J////AAAAAAEXAAAABAAAAAluAAAACW8AAADqBQMAAAAAAAGQ////yf///wAAAAABGAAAAAQAAAAJcQAAAAlyAAAAfwcDAAAAAAABjf///8n///8AAAAAARkAAAAEAAAACXQAAAAJdQAAAB4KAwAAAAAAAYr////J////AAAAAAEaAAAABAAAAAl3AAAACXgAAAAoCwMAAAAAAAGH////yf///wAAAAABGwAAAAQAAAAJegAAAAl7AAAAfA0DAAAAAAABhP///8n///8AAAAAARwAAAAEAAAACX0AAAAJfgAAAJsSAwAAAAAAAYH////J////AAAAAAEdAAAABAAAAAmAAAAACYEAAABTGAMAAAAAAAF+////yf///wAAAAABHgAAAAQAAAAJgwAAAAmEAAAAxyoDAAAAAAABe////8n///8AAAAAAR8AAAAEAAAACYYAAAAJhwAAAGctAwAAAAAAAXj////J////AAAAAAEgAAAABAAAAAmJAAAACYoAAADgLwMAAAAAAAF1////yf///wAAAAABIQAAAAQAAAAJjAAAAAmNAAAAKDEDAAAAAAABcv///8n///8AAAAAASIAAAAEAAAACY8AAAAJkAAAAPczAwAAAAAAAW/////J////AAAAAAEjAAAABAAAAAmSAAAACZMAAACPOQMAAAAAAAFs////yf///wAAAAABJAAAAAQAAAAJlQAAAAmWAAAACTwDAAAAAAABaf///8n///8AAAAAASUAAAAEAAAACZgAAAAJmQAAAOo+AwAAAAAAAWb////J////AAAAAAEmAAAABAAAAAmbAAAACZwAAABqQQMAAAAAAAFj////yf///wAAAAABJwAAAAQAAAAJngAAAAmfAAAAvUkDAAAAAAABYP///8n///8AAAAAASgAAAAEAAAACaEAAAAJogAAAF1MAwAAAAAAAV3////J////AAAAAAEpAAAABAAAAAmkAAAACaUAAAAPTwMAAAAAAAFa////yf///wAAAAABKgAAAAQAAAAJpwAAAAmoAAAAuVIDAAAAAAABV////8n///8AAAAAASsAAAAEAAAACaoAAAAJqwAAAGNtAwAAAAAAAVT////J////AAAAAAEsAAAABAAAAAmtAAAACa4AAAAZcQMAAAAAAAFR////yf///wAAAAABLQAAAAQAAAAJsAAAAAmxAAAAIYIDAAAAAAABTv///8n///8AAAAAAS4AAAAEAAAACbMAAAAJtAAAAC2lAwAAAAAAAUv////J////AAAAAAEvAAAABAAAAAm2AAAACbcAAAAKsAMAAAAAAAFI////yf///wAAAAABMAAAAAQAAAAJuQAAAAm6AAAAHMwDAAAAAAABRf///8n///8AAAAAATEAAAAEAAAACbwAAAAJvQAAAOvOAwAAAAAAAUL////J////AAAAAAEyAAAABAAAAAm/AAAACcAAAABh0gMAAAAAAAE/////yf///wAAAAABMwAAAAQAAAAJwgAAAAnDAAAARdQDAAAAAAABPP///8n///8AAAAAATQAAAAEAAAACcUAAAAJxgAAAMX7AwAAAAAAATn////J////AAAAAAU1AAAAD1BlbkF0dHJpYnV0ZXNWMQoAAAAHX2NvbG9yQQdfY29sb3JSB19jb2xvckcHX2NvbG9yQgpGaXRUb0N1cnZlBkhlaWdodA5JZ25vcmVQcmVzc3VyZQ1Jc0hpZ2hsaWdodGVyBVNoYXBlBVdpZHRoAAAAAAAAAAAEAAICAgIBBgEBDEJydXNoU2hhcGVWMQIAAAAGAgAAAP//AAAAAAAAAAAAIkAAAAU4////DEJydXNoU2hhcGVWMQEAAAAHdmFsdWVfXwAIAgAAAAEAAAAAAAAAAAAiQAU2AAAACklua1RyYWNlVjEDAAAADUxpc3RgMStfaXRlbXMMTGlzdGAxK19zaXplD0xpc3RgMStfdmVyc2lvbgQAABhTaGFyZWQuSW5raW5nLklua1BvaW50W10CAAAACAgCAAAACckAAAAbAAAAGwAAAAE4AAAANQAAAP//AAAAAAAAAAAAIkAAAAE2////OP///wEAAAAAAAAAAAAiQAE5AAAANgAAAAnLAAAAUwAAAFMAAAABOwAAADUAAAD//wAAAAAAAAAAACJAAAABNP///zj///8BAAAAAAAAAAAAIkABPAAAADYAAAAJzQAAAFwAAABcAAAAAT4AAAA1AAAA//8AAAAAAAAAAAAiQAAAATL///84////AQAAAAAAAAAAACJAAT8AAAA2AAAACc8AAAAJAAAACQAAAAFBAAAANQAAAP8AAAAAAAAAAAAACEAAAAEw////OP///wEAAAAAAAAAAAAIQAFCAAAANgAAAAnRAAAADQAAAA0AAAABRAAAADUAAAD/AAAAAAAAAAAAAAhAAAABLv///zj///8BAAAAAAAAAAAACEABRQAAADYAAAAJ0wAAAB8AAAAfAAAAAUcAAAA1AAAA/wAAAAAAAAAAAAAIQAAAASz///84////AQAAAAAAAAAAAAhAAUgAAAA2AAAACdUAAABJAAAASQAAAAFKAAAANQAAAP8AAAAAAAAAAAAACEAAAAEq////OP///wEAAAAAAAAAAAAIQAFLAAAANgAAAAnXAAAAVAAAAFQAAAABTQAAADUAAAD//wAAAAAAAAAAAAhAAAABKP///zj///8BAAAAAAAAAAAACEABTgAAADYAAAAJ2QAAADwAAAA8AAAAAVAAAAA1AAAA//8AAAAAAAAAAAAIQAAAASb///84////AQAAAAAAAAAAAAhAAVEAAAA2AAAACdsAAAAqAAAAKgAAAAFTAAAANQAAAP8AAAAAAAAAAAAACEAAAAEk////OP///wEAAAAAAAAAAAAIQAFUAAAANgAAAAndAAAAJQAAACUAAAABVgAAADUAAAD/AAAAAAAAAAAAAAhAAAABIv///zj///8BAAAAAAAAAAAACEABVwAAADYAAAAJ3wAAAC4AAAAuAAAAAVkAAAA1AAAA/wAAAAAAAAAAAAAIQAAAASD///84////AQAAAAAAAAAAAAhAAVoAAAA2AAAACeEAAABeAAAAXgAAAAFcAAAANQAAAP//AAAAAAAAAAAACEAAAAEe////OP///wEAAAAAAAAAAAAIQAFdAAAANgAAAAnjAAAAVgAAAFYAAAABXwAAADUAAAD//wAAAAAAAAAAAAhAAAABHP///zj///8BAAAAAAAAAAAACEABYAAAADYAAAAJ5QAAAIAAAACAAAAAAWIAAAA1AAAA//8AAAAAAAAAAAAIQAAAARr///84////AQAAAAAAAAAAAAhAAWMAAAA2AAAACecAAAAnAAAAJwAAAAFlAAAANQAAAP//AAAAAAAAAAAACEAAAAEY////OP///wEAAAAAAAAAAAAIQAFmAAAANgAAAAnpAAAALAAAACwAAAABaAAAADUAAAD//wAAAAAAAAAAAAhAAAABFv///zj///8BAAAAAAAAAAAACEABaQAAADYAAAAJ6wAAAB8AAAAfAAAAAWsAAAA1AAAA//8AAAAAAAAAAAAIQAAAART///84////AQAAAAAAAAAAAAhAAWwAAAA2AAAACe0AAAAtAAAALQAAAAFuAAAANQAAAP//AAAAAAAAAAAACEAAAAES////OP///wEAAAAAAAAAAAAIQAFvAAAANgAAAAnvAAAAGgAAABoAAAABcQAAADUAAAD//wAAAAAAAAAAAAhAAAABEP///zj///8BAAAAAAAAAAAACEABcgAAADYAAAAJ8QAAADMAAAAzAAAAAXQAAAA1AAAA//8AAAAAAAAAAAAIQAAAAQ7///84////AQAAAAAAAAAAAAhAAXUAAAA2AAAACfMAAAAWAAAAFgAAAAF3AAAANQAAAP//AAAAAAAAAAAACEAAAAEM////OP///wEAAAAAAAAAAAAIQAF4AAAANgAAAAn1AAAAJwAAACcAAAABegAAADUAAAD//wAAAAAAAAAAAAhAAAABCv///zj///8BAAAAAAAAAAAACEABewAAADYAAAAJ9wAAABoAAAAaAAAAAX0AAAA1AAAA//8AAAAAAAAAAAAIQAAAAQj///84////AQAAAAAAAAAAAAhAAX4AAAA2AAAACfkAAABsAAAAbAAAAAGAAAAANQAAAP//AAAAAAAAAAAACEAAAAEG////OP///wEAAAAAAAAAAAAIQAGBAAAANgAAAAn7AAAAHwAAAB8AAAABgwAAADUAAAD//wAAAAAAAAAAAAhAAAABBP///zj///8BAAAAAAAAAAAACEABhAAAADYAAAAJ/QAAACYAAAAmAAAAAYYAAAA1AAAA//8AAAAAAAAAAAAIQAAAAQL///84////AQAAAAAAAAAAAAhAAYcAAAA2AAAACf8AAAAqAAAAKgAAAAGJAAAANQAAAP//AAAAAAAAAAAACEAAAAEA////OP///wEAAAAAAAAAAAAIQAGKAAAANgAAAAkBAQAAFAAAABQAAAABjAAAADUAAAD//wAAAAAAAAAAAAhAAAAB/v7//zj///8BAAAAAAAAAAAACEABjQAAADYAAAAJAwEAADUAAAA1AAAAAY8AAAA1AAAA//8AAAAAAAAAAAAIQAAAAfz+//84////AQAAAAAAAAAAAAhAAZAAAAA2AAAACQUBAAAvAAAALwAAAAGSAAAANQAAAP//AAAAAAAAAAAACEAAAAH6/v//OP///wEAAAAAAAAAAAAIQAGTAAAANgAAAAkHAQAAJgAAACYAAAABlQAAADUAAAD//wAAAAAAAAAAAAhAAAAB+P7//zj///8BAAAAAAAAAAAACEABlgAAADYAAAAJCQEAACwAAAAsAAAAAZgAAAA1AAAA//8AAAAAAAAAAAAIQAAAAfb+//84////AQAAAAAAAAAAAAhAAZkAAAA2AAAACQsBAAAuAAAALgAAAAGbAAAANQAAAP//AAAAAAAAAAAACEAAAAH0/v//OP///wEAAAAAAAAAAAAIQAGcAAAANgAAAAkNAQAAMwAAADMAAAABngAAADUAAAD//wAAAAAAAAAAAAhAAAAB8v7//zj///8BAAAAAAAAAAAACEABnwAAADYAAAAJDwEAACQAAAAkAAAAAaEAAAA1AAAA//8AAAAAAAAAAAAIQAAAAfD+//84////AQAAAAAAAAAAAAhAAaIAAAA2AAAACREBAAArAAAAKwAAAAGkAAAANQAAAP//AAAAAAAAAAAACEAAAAHu/v//OP///wEAAAAAAAAAAAAIQAGlAAAANgAAAAkTAQAARQAAAEUAAAABpwAAADUAAAD//wAAAAAAAAAAAAhAAAAB7P7//zj///8BAAAAAAAAAAAACEABqAAAADYAAAAJFQEAADEAAAAxAAAAAaoAAAA1AAAA/wAAAAAAAAAAAAAIQAAAAer+//84////AQAAAAAAAAAAAAhAAasAAAA2AAAACRcBAAA8AAAAPAAAAAGtAAAANQAAAP8AAAAAAAAAAAAACEAAAAHo/v//OP///wEAAAAAAAAAAAAIQAGuAAAANgAAAAkZAQAAOgAAADoAAAABsAAAADUAAAD//wAAAAAAAAAAAAhAAAAB5v7//zj///8BAAAAAAAAAAAACEABsQAAADYAAAAJGwEAAFgAAABYAAAAAbMAAAA1AAAA//8AAAAAAAAAAAAIQAAAAeT+//84////AQAAAAAAAAAAAAhAAbQAAAA2AAAACR0BAADuAAAA7gAAAAG2AAAANQAAAP//AAAAAAAAAAAACEAAAAHi/v//OP///wEAAAAAAAAAAAAIQAG3AAAANgAAAAkfAQAAJwAAACcAAAABuQAAADUAAAD//wAAAAAAAAAAAAhAAAAB4P7//zj///8BAAAAAAAAAAAACEABugAAADYAAAAJIQEAACkAAAApAAAAAbwAAAA1AAAA//8AAAAAAAAAAAAIQAAAAd7+//84////AQAAAAAAAAAAAAhAAb0AAAA2AAAACSMBAAAzAAAAMwAAAAG/AAAANQAAAP//AAAAAAAAAAAACEAAAAHc/v//OP///wEAAAAAAAAAAAAIQAHAAAAANgAAAAklAQAAGgAAABoAAAABwgAAADUAAAD//wAAAAAAAAAAAAhAAAAB2v7//zj///8BAAAAAAAAAAAACEABwwAAADYAAAAJJwEAADgAAAA4AAAAAcUAAAA1AAAA//8AAAAAAAAAAAAIQAAAAdj+//84////AQAAAAAAAAAAAAhAAcYAAAA2AAAACSkBAAA3AAAANwAAAAfJAAAAAAEAAAAgAAAABApJbmtQb2ludFYxAgAAAAkqAQAACSsBAAAJLAEAAAktAQAACS4BAAAJLwEAAAkwAQAACTEBAAAJMgEAAAkzAQAACTQBAAAJNQEAAAk2AQAACTcBAAAJOAEAAAk5AQAACToBAAAJOwEAAAk8AQAACT0BAAAJPgEAAAk/AQAACUABAAAJQQEAAAlCAQAACUMBAAAJRAEAAA0FB8sAAAAAAQAAAIAAAAAECklua1BvaW50VjECAAAACUUBAAAJRgEAAAlHAQAACUgBAAAJSQEAAAlKAQAACUsBAAAJTAEAAAlNAQAACU4BAAAJTwEAAAlQAQAACVEBAAAJUgEAAAlTAQAACVQBAAAJVQEAAAlWAQAACVcBAAAJWAEAAAlZAQAACVoBAAAJWwEAAAlcAQAACV0BAAAJXgEAAAlfAQAACWABAAAJYQEAAAliAQAACWMBAAAJZAEAAAllAQAACWYBAAAJZwEAAAloAQAACWkBAAAJagEAAAlrAQAACWwBAAAJbQEAAAluAQAACW8BAAAJcAEAAAlxAQAACXIBAAAJcwEAAAl0AQAACXUBAAAJdgEAAAl3AQAACXgBAAAJeQEAAAl6AQAACXsBAAAJfAEAAAl9AQAACX4BAAAJfwEAAAmAAQAACYEBAAAJggEAAAmDAQAACYQBAAAJhQEAAAmGAQAACYcBAAAJiAEAAAmJAQAACYoBAAAJiwEAAAmMAQAACY0BAAAJjgEAAAmPAQAACZABAAAJkQEAAAmSAQAACZMBAAAJlAEAAAmVAQAACZYBAAAJlwEAAA0tB80AAAAAAQAAAIAAAAAECklua1BvaW50VjECAAAACZgBAAAJmQEAAAmaAQAACZsBAAAJnAEAAAmdAQAACZ4BAAAJnwEAAAmgAQAACaEBAAAJogEAAAmjAQAACaQBAAAJpQEAAAmmAQAACacBAAAJqAEAAAmpAQAACaoBAAAJqwEAAAmsAQAACa0BAAAJrgEAAAmvAQAACbABAAAJsQEAAAmyAQAACbMBAAAJtAEAAAm1AQAACbYBAAAJtwEAAAm4AQAACbkBAAAJugEAAAm7AQAACbwBAAAJvQEAAAm+AQAACb8BAAAJwAEAAAnBAQAACcIBAAAJwwEAAAnEAQAACcUBAAAJxgEAAAnHAQAACcgBAAAJyQEAAAnKAQAACcsBAAAJzAEAAAnNAQAACc4BAAAJzwEAAAnQAQAACdEBAAAJ0gEAAAnTAQAACdQBAAAJ1QEAAAnWAQAACdcBAAAJ2AEAAAnZAQAACdoBAAAJ2wEAAAncAQAACd0BAAAJ3gEAAAnfAQAACeABAAAJ4QEAAAniAQAACeMBAAAJ5AEAAAnlAQAACeYBAAAJ5wEAAAnoAQAACekBAAAJ6gEAAAnrAQAACewBAAAJ7QEAAAnuAQAACe8BAAAJ8AEAAAnxAQAACfIBAAAJ8wEAAA0kB88AAAAAAQAAABAAAAAECklua1BvaW50VjECAAAACfQBAAAJ9QEAAAn2AQAACfcBAAAJ+AEAAAn5AQAACfoBAAAJ+wEAAAn8AQAADQcH0QAAAAABAAAAEAAAAAQKSW5rUG9pbnRWMQIAAAAJ/QEAAAn+AQAACf8BAAAJAAIAAAkBAgAACQICAAAJAwIAAAkEAgAACQUCAAAJBgIAAAkHAgAACQgCAAAJCQIAAA0DB9MAAAAAAQAAACAAAAAECklua1BvaW50VjECAAAACQoCAAAJCwIAAAkMAgAACQ0CAAAJDgIAAAkPAgAACRACAAAJEQIAAAkSAgAACRMCAAAJFAIAAAkVAgAACRYCAAAJFwIAAAkYAgAACRkCAAAJGgIAAAkbAgAACRwCAAAJHQIAAAkeAgAACR8CAAAJIAIAAAkhAgAACSICAAAJIwIAAAkkAgAACSUCAAAJJgIAAAknAgAACSgCAAAKB9UAAAAAAQAAAIAAAAAECklua1BvaW50VjECAAAACSkCAAAJKgIAAAkrAgAACSwCAAAJLQIAAAkuAgAACS8CAAAJMAIAAAkxAgAACTICAAAJMwIAAAk0AgAACTUCAAAJNgIAAAk3AgAACTgCAAAJOQIAAAk6AgAACTsCAAAJPAIAAAk9AgAACT4CAAAJPwIAAAlAAgAACUECAAAJQgIAAAlDAgAACUQCAAAJRQIAAAlGAgAACUcCAAAJSAIAAAlJAgAACUoCAAAJSwIAAAlMAgAACU0CAAAJTgIAAAlPAgAACVACAAAJUQIAAAlSAgAACVMCAAAJVAIAAAlVAgAACVYCAAAJVwIAAAlYAgAACVkCAAAJWgIAAAlbAgAACVwCAAAJXQIAAAleAgAACV8CAAAJYAIAAAlhAgAACWICAAAJYwIAAAlkAgAACWUCAAAJZgIAAAlnAgAACWgCAAAJaQIAAAlqAgAACWsCAAAJbAIAAAltAgAACW4CAAAJbwIAAAlwAgAACXECAAANNwfXAAAAAAEAAACAAAAABApJbmtQb2ludFYxAgAAAAlyAgAACXMCAAAJdAIAAAl1AgAACXYCAAAJdwIAAAl4AgAACXkCAAAJegIAAAl7AgAACXwCAAAJfQIAAAl+AgAACX8CAAAJgAIAAAmBAgAACYICAAAJgwIAAAmEAgAACYUCAAAJhgIAAAmHAgAACYgCAAAJiQIAAAmKAgAACYsCAAAJjAIAAAmNAgAACY4CAAAJjwIAAAmQAgAACZECAAAJkgIAAAmTAgAACZQCAAAJlQIAAAmWAgAACZcCAAAJmAIAAAmZAgAACZoCAAAJmwIAAAmcAgAACZ0CAAAJngIAAAmfAgAACaACAAAJoQIAAAmiAgAACaMCAAAJpAIAAAmlAgAACaYCAAAJpwIAAAmoAgAACakCAAAJqgIAAAmrAgAACawCAAAJrQIAAAmuAgAACa8CAAAJsAIAAAmxAgAACbICAAAJswIAAAm0AgAACbUCAAAJtgIAAAm3AgAACbgCAAAJuQIAAAm6AgAACbsCAAAJvAIAAAm9AgAACb4CAAAJvwIAAAnAAgAACcECAAAJwgIAAAnDAgAACcQCAAAJxQIAAA0sB9kAAAAAAQAAAEAAAAAECklua1BvaW50VjECAAAACcYCAAAJxwIAAAnIAgAACckCAAAJygIAAAnLAgAACcwCAAAJzQIAAAnOAgAACc8CAAAJ0AIAAAnRAgAACdICAAAJ0wIAAAnUAgAACdUCAAAJ1gIAAAnXAgAACdgCAAAJ2QIAAAnaAgAACdsCAAAJ3AIAAAndAgAACd4CAAAJ3wIAAAngAgAACeECAAAJ4gIAAAnjAgAACeQCAAAJ5QIAAAnmAgAACecCAAAJ6AIAAAnpAgAACeoCAAAJ6wIAAAnsAgAACe0CAAAJ7gIAAAnvAgAACfACAAAJ8QIAAAnyAgAACfMCAAAJ9AIAAAn1AgAACfYCAAAJ9wIAAAn4AgAACfkCAAAJ+gIAAAn7AgAACfwCAAAJ/QIAAAn+AgAACf8CAAAJAAMAAAkBAwAADQQH2wAAAAABAAAAQAAAAAQKSW5rUG9pbnRWMQIAAAAJAgMAAAkDAwAACQQDAAAJBQMAAAkGAwAACQcDAAAJCAMAAAkJAwAACQoDAAAJCwMAAAkMAwAACQ0DAAAJDgMAAAkPAwAACRADAAAJEQMAAAkSAwAACRMDAAAJFAMAAAkVAwAACRYDAAAJFwMAAAkYAwAACRkDAAAJGgMAAAkbAwAACRwDAAAJHQMAAAkeAwAACR8DAAAJIAMAAAkhAwAACSIDAAAJIwMAAAkkAwAACSUDAAAJJgMAAAknAwAACSgDAAAJKQMAAAkqAwAACSsDAAANFgfdAAAAAAEAAABAAAAABApJbmtQb2ludFYxAgAAAAksAwAACS0DAAAJLgMAAAkvAwAACTADAAAJMQMAAAkyAwAACTMDAAAJNAMAAAk1AwAACTYDAAAJNwMAAAk4AwAACTkDAAAJOgMAAAk7AwAACTwDAAAJPQMAAAk+AwAACT8DAAAJQAMAAAlBAwAACUIDAAAJQwMAAAlEAwAACUUDAAAJRgMAAAlHAwAACUgDAAAJSQMAAAlKAwAACUsDAAAJTAMAAAlNAwAACU4DAAAJTwMAAAlQAwAADRsH3wAAAAABAAAAQAAAAAQKSW5rUG9pbnRWMQIAAAAJUQMAAAlSAwAACVMDAAAJVAMAAAlVAwAACVYDAAAJVwMAAAlYAwAACVkDAAAJWgMAAAlbAwAACVwDAAAJXQMAAAleAwAACV8DAAAJYAMAAAlhAwAACWIDAAAJYwMAAAlkAwAACWUDAAAJZgMAAAlnAwAACWgDAAAJaQMAAAlqAwAACWsDAAAJbAMAAAltAwAACW4DAAAJbwMAAAlwAwAACXEDAAAJcgMAAAlzAwAACXQDAAAJdQMAAAl2AwAACXcDAAAJeAMAAAl5AwAACXoDAAAJewMAAAl8AwAACX0DAAAJfgMAAA0SB+EAAAAAAQAAAIAAAAAECklua1BvaW50VjECAAAACX8DAAAJgAMAAAmBAwAACYIDAAAJgwMAAAmEAwAACYUDAAAJhgMAAAmHAwAACYgDAAAJiQMAAAmKAwAACYsDAAAJjAMAAAmNAwAACY4DAAAJjwMAAAmQAwAACZEDAAAJkgMAAAmTAwAACZQDAAAJlQMAAAmWAwAACZcDAAAJmAMAAAmZAwAACZoDAAAJmwMAAAmcAwAACZ0DAAAJngMAAAmfAwAACaADAAAJoQMAAAmiAwAACaMDAAAJpAMAAAmlAwAACaYDAAAJpwMAAAmoAwAACakDAAAJqgMAAAmrAwAACawDAAAJrQMAAAmuAwAACa8DAAAJsAMAAAmxAwAACbIDAAAJswMAAAm0AwAACbUDAAAJtgMAAAm3AwAACbgDAAAJuQMAAAm6AwAACbsDAAAJvAMAAAm9AwAACb4DAAAJvwMAAAnAAwAACcEDAAAJwgMAAAnDAwAACcQDAAAJxQMAAAnGAwAACccDAAAJyAMAAAnJAwAACcoDAAAJywMAAAnMAwAACc0DAAAJzgMAAAnPAwAACdADAAAJ0QMAAAnSAwAACdMDAAAJ1AMAAAnVAwAACdYDAAAJ1wMAAAnYAwAACdkDAAAJ2gMAAAnbAwAACdwDAAANIgfjAAAAAAEAAACAAAAABApJbmtQb2ludFYxAgAAAAndAwAACd4DAAAJ3wMAAAngAwAACeEDAAAJ4gMAAAnjAwAACeQDAAAJ5QMAAAnmAwAACecDAAAJ6AMAAAnpAwAACeoDAAAJ6wMAAAnsAwAACe0DAAAJ7gMAAAnvAwAACfADAAAJ8QMAAAnyAwAACfMDAAAJ9AMAAAn1AwAACfYDAAAJ9wMAAAn4AwAACfkDAAAJ+gMAAAn7AwAACfwDAAAJ/QMAAAn+AwAACf8DAAAJAAQAAAkBBAAACQIEAAAJAwQAAAkEBAAACQUEAAAJBgQAAAkHBAAACQgEAAAJCQQAAAkKBAAACQsEAAAJDAQAAAkNBAAACQ4EAAAJDwQAAAkQBAAACREEAAAJEgQAAAkTBAAACRQEAAAJFQQAAAkWBAAACRcEAAAJGAQAAAkZBAAACRoEAAAJGwQAAAkcBAAACR0EAAAJHgQAAAkfBAAACSAEAAAJIQQAAAkiBAAACSMEAAAJJAQAAAklBAAACSYEAAAJJwQAAAkoBAAACSkEAAAJKgQAAAkrBAAACSwEAAAJLQQAAAkuBAAACS8EAAAJMAQAAAkxBAAACTIEAAANKgflAAAAAAEAAACAAAAABApJbmtQb2ludFYxAgAAAAkzBAAACTQEAAAJNQQAAAk2BAAACTcEAAAJOAQAAAk5BAAACToEAAAJOwQAAAk8BAAACT0EAAAJPgQAAAk/BAAACUAEAAAJQQQAAAlCBAAACUMEAAAJRAQAAAlFBAAACUYEAAAJRwQAAAlIBAAACUkEAAAJSgQAAAlLBAAACUwEAAAJTQQAAAlOBAAACU8EAAAJUAQAAAlRBAAACVIEAAAJUwQAAAlUBAAACVUEAAAJVgQAAAlXBAAACVgEAAAJWQQAAAlaBAAACVsEAAAJXAQAAAldBAAACV4EAAAJXwQAAAlgBAAACWEEAAAJYgQAAAljBAAACWQEAAAJZQQAAAlmBAAACWcEAAAJaAQAAAlpBAAACWoEAAAJawQAAAlsBAAACW0EAAAJbgQAAAlvBAAACXAEAAAJcQQAAAlyBAAACXMEAAAJdAQAAAl1BAAACXYEAAAJdwQAAAl4BAAACXkEAAAJegQAAAl7BAAACXwEAAAJfQQAAAl+BAAACX8EAAAJgAQAAAmBBAAACYIEAAAJgwQAAAmEBAAACYUEAAAJhgQAAAmHBAAACYgEAAAJiQQAAAmKBAAACYsEAAAJjAQAAAmNBAAACY4EAAAJjwQAAAmQBAAACZEEAAAJkgQAAAmTBAAACZQEAAAJlQQAAAmWBAAACZcEAAAJmAQAAAmZBAAACZoEAAAJmwQAAAmcBAAACZ0EAAAJngQAAAmfBAAACaAEAAAJoQQAAAmiBAAACaMEAAAJpAQAAAmlBAAACaYEAAAJpwQAAAmoBAAACakEAAAJqgQAAAmrBAAACawEAAAJrQQAAAmuBAAACa8EAAAJsAQAAAmxBAAACbIEAAAH5wAAAAABAAAAQAAAAAQKSW5rUG9pbnRWMQIAAAAJswQAAAm0BAAACbUEAAAJtgQAAAm3BAAACbgEAAAJuQQAAAm6BAAACbsEAAAJvAQAAAm9BAAACb4EAAAJvwQAAAnABAAACcEEAAAJwgQAAAnDBAAACcQEAAAJxQQAAAnGBAAACccEAAAJyAQAAAnJBAAACcoEAAAJywQAAAnMBAAACc0EAAAJzgQAAAnPBAAACdAEAAAJ0QQAAAnSBAAACdMEAAAJ1AQAAAnVBAAACdYEAAAJ1wQAAAnYBAAACdkEAAANGQfpAAAAAAEAAABAAAAABApJbmtQb2ludFYxAgAAAAnaBAAACdsEAAAJ3AQAAAndBAAACd4EAAAJ3wQAAAngBAAACeEEAAAJ4gQAAAnjBAAACeQEAAAJ5QQAAAnmBAAACecEAAAJ6AQAAAnpBAAACeoEAAAJ6wQAAAnsBAAACe0EAAAJ7gQAAAnvBAAACfAEAAAJ8QQAAAnyBAAACfMEAAAJ9AQAAAn1BAAACfYEAAAJ9wQAAAn4BAAACfkEAAAJ+gQAAAn7BAAACfwEAAAJ/QQAAAn+BAAACf8EAAAJAAUAAAkBBQAACQIFAAAJAwUAAAkEBQAACQUFAAANFAfrAAAAAAEAAAAgAAAABApJbmtQb2ludFYxAgAAAAkGBQAACQcFAAAJCAUAAAkJBQAACQoFAAAJCwUAAAkMBQAACQ0FAAAJDgUAAAkPBQAACRAFAAAJEQUAAAkSBQAACRMFAAAJFAUAAAkVBQAACRYFAAAJFwUAAAkYBQAACRkFAAAJGgUAAAkbBQAACRwFAAAJHQUAAAkeBQAACR8FAAAJIAUAAAkhBQAACSIFAAAJIwUAAAkkBQAACgftAAAAAAEAAABAAAAABApJbmtQb2ludFYxAgAAAAklBQAACSYFAAAJJwUAAAkoBQAACSkFAAAJKgUAAAkrBQAACSwFAAAJLQUAAAkuBQAACS8FAAAJMAUAAAkxBQAACTIFAAAJMwUAAAk0BQAACTUFAAAJNgUAAAk3BQAACTgFAAAJOQUAAAk6BQAACTsFAAAJPAUAAAk9BQAACT4FAAAJPwUAAAlABQAACUEFAAAJQgUAAAlDBQAACUQFAAAJRQUAAAlGBQAACUcFAAAJSAUAAAlJBQAACUoFAAAJSwUAAAlMBQAACU0FAAAJTgUAAAlPBQAACVAFAAAJUQUAAA0TB+8AAAAAAQAAACAAAAAECklua1BvaW50VjECAAAACVIFAAAJUwUAAAlUBQAACVUFAAAJVgUAAAlXBQAACVgFAAAJWQUAAAlaBQAACVsFAAAJXAUAAAldBQAACV4FAAAJXwUAAAlgBQAACWEFAAAJYgUAAAljBQAACWQFAAAJZQUAAAlmBQAACWcFAAAJaAUAAAlpBQAACWoFAAAJawUAAA0GB/EAAAAAAQAAAEAAAAAECklua1BvaW50VjECAAAACWwFAAAJbQUAAAluBQAACW8FAAAJcAUAAAlxBQAACXIFAAAJcwUAAAl0BQAACXUFAAAJdgUAAAl3BQAACXgFAAAJeQUAAAl6BQAACXsFAAAJfAUAAAl9BQAACX4FAAAJfwUAAAmABQAACYEFAAAJggUAAAmDBQAACYQFAAAJhQUAAAmGBQAACYcFAAAJiAUAAAmJBQAACYoFAAAJiwUAAAmMBQAACY0FAAAJjgUAAAmPBQAACZAFAAAJkQUAAAmSBQAACZMFAAAJlAUAAAmVBQAACZYFAAAJlwUAAAmYBQAACZkFAAAJmgUAAAmbBQAACZwFAAAJnQUAAAmeBQAADQ0H8wAAAAABAAAAIAAAAAQKSW5rUG9pbnRWMQIAAAAJnwUAAAmgBQAACaEFAAAJogUAAAmjBQAACaQFAAAJpQUAAAmmBQAACacFAAAJqAUAAAmpBQAACaoFAAAJqwUAAAmsBQAACa0FAAAJrgUAAAmvBQAACbAFAAAJsQUAAAmyBQAACbMFAAAJtAUAAA0KB/UAAAAAAQAAAEAAAAAECklua1BvaW50VjECAAAACbUFAAAJtgUAAAm3BQAACbgFAAAJuQUAAAm6BQAACbsFAAAJvAUAAAm9BQAACb4FAAAJvwUAAAnABQAACcEFAAAJwgUAAAnDBQAACcQFAAAJxQUAAAnGBQAACccFAAAJyAUAAAnJBQAACcoFAAAJywUAAAnMBQAACc0FAAAJzgUAAAnPBQAACdAFAAAJ0QUAAAnSBQAACdMFAAAJ1AUAAAnVBQAACdYFAAAJ1wUAAAnYBQAACdkFAAAJ2gUAAAnbBQAADRkH9wAAAAABAAAAIAAAAAQKSW5rUG9pbnRWMQIAAAAJ3AUAAAndBQAACd4FAAAJ3wUAAAngBQAACeEFAAAJ4gUAAAnjBQAACeQFAAAJ5QUAAAnmBQAACecFAAAJ6AUAAAnpBQAACeoFAAAJ6wUAAAnsBQAACe0FAAAJ7gUAAAnvBQAACfAFAAAJ8QUAAAnyBQAACfMFAAAJ9AUAAAn1BQAADQYH+QAAAAABAAAAgAAAAAQKSW5rUG9pbnRWMQIAAAAJ9gUAAAn3BQAACfgFAAAJ+QUAAAn6BQAACfsFAAAJ/AUAAAn9BQAACf4FAAAJ/wUAAAkABgAACQEGAAAJAgYAAAkDBgAACQQGAAAJBQYAAAkGBgAACQcGAAAJCAYAAAkJBgAACQoGAAAJCwYAAAkMBgAACQ0GAAAJDgYAAAkPBgAACRAGAAAJEQYAAAkSBgAACRMGAAAJFAYAAAkVBgAACRYGAAAJFwYAAAkYBgAACRkGAAAJGgYAAAkbBgAACRwGAAAJHQYAAAkeBgAACR8GAAAJIAYAAAkhBgAACSIGAAAJIwYAAAkkBgAACSUGAAAJJgYAAAknBgAACSgGAAAJKQYAAAkqBgAACSsGAAAJLAYAAAktBgAACS4GAAAJLwYAAAkwBgAACTEGAAAJMgYAAAkzBgAACTQGAAAJNQYAAAk2BgAACTcGAAAJOAYAAAk5BgAACToGAAAJOwYAAAk8BgAACT0GAAAJPgYAAAk/BgAACUAGAAAJQQYAAAlCBgAACUMGAAAJRAYAAAlFBgAACUYGAAAJRwYAAAlIBgAACUkGAAAJSgYAAAlLBgAACUwGAAAJTQYAAAlOBgAACU8GAAAJUAYAAAlRBgAACVIGAAAJUwYAAAlUBgAACVUGAAAJVgYAAAlXBgAACVgGAAAJWQYAAAlaBgAACVsGAAAJXAYAAAldBgAACV4GAAAJXwYAAAlgBgAACWEGAAANFAf7AAAAAAEAAAAgAAAABApJbmtQb2ludFYxAgAAAAliBgAACWMGAAAJZAYAAAllBgAACWYGAAAJZwYAAAloBgAACWkGAAAJagYAAAlrBgAACWwGAAAJbQYAAAluBgAACW8GAAAJcAYAAAlxBgAACXIGAAAJcwYAAAl0BgAACXUGAAAJdgYAAAl3BgAACXgGAAAJeQYAAAl6BgAACXsGAAAJfAYAAAl9BgAACX4GAAAJfwYAAAmABgAACgf9AAAAAAEAAABAAAAABApJbmtQb2ludFYxAgAAAAmBBgAACYIGAAAJgwYAAAmEBgAACYUGAAAJhgYAAAmHBgAACYgGAAAJiQYAAAmKBgAACYsGAAAJjAYAAAmNBgAACY4GAAAJjwYAAAmQBgAACZEGAAAJkgYAAAmTBgAACZQGAAAJlQYAAAmWBgAACZcGAAAJmAYAAAmZBgAACZoGAAAJmwYAAAmcBgAACZ0GAAAJngYAAAmfBgAACaAGAAAJoQYAAAmiBgAACaMGAAAJpAYAAAmlBgAACaYGAAANGgf/AAAAAAEAAABAAAAABApJbmtQb2ludFYxAgAAAAmnBgAACagGAAAJqQYAAAmqBgAACasGAAAJrAYAAAmtBgAACa4GAAAJrwYAAAmwBgAACbEGAAAJsgYAAAmzBgAACbQGAAAJtQYAAAm2BgAACbcGAAAJuAYAAAm5BgAACboGAAAJuwYAAAm8BgAACb0GAAAJvgYAAAm/BgAACcAGAAAJwQYAAAnCBgAACcMGAAAJxAYAAAnFBgAACcYGAAAJxwYAAAnIBgAACckGAAAJygYAAAnLBgAACcwGAAAJzQYAAAnOBgAACc8GAAAJ0AYAAA0WBwEBAAAAAQAAACAAAAAECklua1BvaW50VjECAAAACdEGAAAJ0gYAAAnTBgAACdQGAAAJ1QYAAAnWBgAACdcGAAAJ2AYAAAnZBgAACdoGAAAJ2wYAAAncBgAACd0GAAAJ3gYAAAnfBgAACeAGAAAJ4QYAAAniBgAACeMGAAAJ5AYAAA0MBwMBAAAAAQAAAEAAAAAECklua1BvaW50VjECAAAACeUGAAAJ5gYAAAnnBgAACegGAAAJ6QYAAAnqBgAACesGAAAJ7AYAAAntBgAACe4GAAAJ7wYAAAnwBgAACfEGAAAJ8gYAAAnzBgAACfQGAAAJ9QYAAAn2BgAACfcGAAAJ+AYAAAn5BgAACfoGAAAJ+wYAAAn8BgAACf0GAAAJ/gYAAAn/BgAACQAHAAAJAQcAAAkCBwAACQMHAAAJBAcAAAkFBwAACQYHAAAJBwcAAAkIBwAACQkHAAAJCgcAAAkLBwAACQwHAAAJDQcAAAkOBwAACQ8HAAAJEAcAAAkRBwAACRIHAAAJEwcAAAkUBwAACRUHAAAJFgcAAAkXBwAACRgHAAAJGQcAAA0LBwUBAAAAAQAAAEAAAAAECklua1BvaW50VjECAAAACRoHAAAJGwcAAAkcBwAACR0HAAAJHgcAAAkfBwAACSAHAAAJIQcAAAkiBwAACSMHAAAJJAcAAAklBwAACSYHAAAJJwcAAAkoBwAACSkHAAAJKgcAAAkrBwAACSwHAAAJLQcAAAkuBwAACS8HAAAJMAcAAAkxBwAACTIHAAAJMwcAAAk0BwAACTUHAAAJNgcAAAk3BwAACTgHAAAJOQcAAAk6BwAACTsHAAAJPAcAAAk9BwAACT4HAAAJPwcAAAlABwAACUEHAAAJQgcAAAlDBwAACUQHAAAJRQcAAAlGBwAACUcHAAAJSAcAAA0RBwcBAAAAAQAAAEAAAAAECklua1BvaW50VjECAAAACUkHAAAJSgcAAAlLBwAACUwHAAAJTQcAAAlOBwAACU8HAAAJUAcAAAlRBwAACVIHAAAJUwcAAAlUBwAACVUHAAAJVgcAAAlXBwAACVgHAAAJWQcAAAlaBwAACVsHAAAJXAcAAAldBwAACV4HAAAJXwcAAAlgBwAACWEHAAAJYgcAAAljBwAACWQHAAAJZQcAAAlmBwAACWcHAAAJaAcAAAlpBwAACWoHAAAJawcAAAlsBwAACW0HAAAJbgcAAA0aBwkBAAAAAQAAAEAAAAAECklua1BvaW50VjECAAAACW8HAAAJcAcAAAlxBwAACXIHAAAJcwcAAAl0BwAACXUHAAAJdgcAAAl3BwAACXgHAAAJeQcAAAl6BwAACXsHAAAJfAcAAAl9BwAACX4HAAAJfwcAAAmABwAACYEHAAAJggcAAAmDBwAACYQHAAAJhQcAAAmGBwAACYcHAAAJiAcAAAmJBwAACYoHAAAJiwcAAAmMBwAACY0HAAAJjgcAAAmPBwAACZAHAAAJkQcAAAmSBwAACZMHAAAJlAcAAAmVBwAACZYHAAAJlwcAAAmYBwAACZkHAAAJmgcAAA0UBwsBAAAAAQAAAEAAAAAECklua1BvaW50VjECAAAACZsHAAAJnAcAAAmdBwAACZ4HAAAJnwcAAAmgBwAACaEHAAAJogcAAAmjBwAACaQHAAAJpQcAAAmmBwAACacHAAAJqAcAAAmpBwAACaoHAAAJqwcAAAmsBwAACa0HAAAJrgcAAAmvBwAACbAHAAAJsQcAAAmyBwAACbMHAAAJtAcAAAm1BwAACbYHAAAJtwcAAAm4BwAACbkHAAAJugcAAAm7BwAACbwHAAAJvQcAAAm+BwAACb8HAAAJwAcAAAnBBwAACcIHAAAJwwcAAAnEBwAACcUHAAAJxgcAAAnHBwAACcgHAAANEgcNAQAAAAEAAABAAAAABApJbmtQb2ludFYxAgAAAAnJBwAACcoHAAAJywcAAAnMBwAACc0HAAAJzgcAAAnPBwAACdAHAAAJ0QcAAAnSBwAACdMHAAAJ1AcAAAnVBwAACdYHAAAJ1wcAAAnYBwAACdkHAAAJ2gcAAAnbBwAACdwHAAAJ3QcAAAneBwAACd8HAAAJ4AcAAAnhBwAACeIHAAAJ4wcAAAnkBwAACeUHAAAJ5gcAAAnnBwAACegHAAAJ6QcAAAnqBwAACesHAAAJ7AcAAAntBwAACe4HAAAJ7wcAAAnwBwAACfEHAAAJ8gcAAAnzBwAACfQHAAAJ9QcAAAn2BwAACfcHAAAJ+AcAAAn5BwAACfoHAAAJ+wcAAA0NBw8BAAAAAQAAAEAAAAAECklua1BvaW50VjECAAAACfwHAAAJ/QcAAAn+BwAACf8HAAAJAAgAAAkBCAAACQIIAAAJAwgAAAkECAAACQUIAAAJBggAAAkHCAAACQgIAAAJCQgAAAkKCAAACQsIAAAJDAgAAAkNCAAACQ4IAAAJDwgAAAkQCAAACREIAAAJEggAAAkTCAAACRQIAAAJFQgAAAkWCAAACRcIAAAJGAgAAAkZCAAACRoIAAAJGwgAAAkcCAAACR0IAAAJHggAAAkfCAAADRwHEQEAAAABAAAAQAAAAAQKSW5rUG9pbnRWMQIAAAAJIAgAAAkhCAAACSIIAAAJIwgAAAkkCAAACSUIAAAJJggAAAknCAAACSgIAAAJKQgAAAkqCAAACSsIAAAJLAgAAAktCAAACS4IAAAJLwgAAAkwCAAACTEIAAAJMggAAAkzCAAACTQIAAAJNQgAAAk2CAAACTcIAAAJOAgAAAk5CAAACToIAAAJOwgAAAk8CAAACT0IAAAJPggAAAk/CAAACUAIAAAJQQgAAAlCCAAACUMIAAAJRAgAAAlFCAAACUYIAAAJRwgAAAlICAAACUkIAAAJSggAAA0VBxMBAAAAAQAAAIAAAAAECklua1BvaW50VjECAAAACUsIAAAJTAgAAAlNCAAACU4IAAAJTwgAAAlQCAAACVEIAAAJUggAAAlTCAAACVQIAAAJVQgAAAlWCAAACVcIAAAJWAgAAAlZCAAACVoIAAAJWwgAAAlcCAAACV0IAAAJXggAAAlfCAAACWAIAAAJYQgAAAliCAAACWMIAAAJZAgAAAllCAAACWYIAAAJZwgAAAloCAAACWkIAAAJaggAAAlrCAAACWwIAAAJbQgAAAluCAAACW8IAAAJcAgAAAlxCAAACXIIAAAJcwgAAAl0CAAACXUIAAAJdggAAAl3CAAACXgIAAAJeQgAAAl6CAAACXsIAAAJfAgAAAl9CAAACX4IAAAJfwgAAAmACAAACYEIAAAJgggAAAmDCAAACYQIAAAJhQgAAAmGCAAACYcIAAAJiAgAAAmJCAAACYoIAAAJiwgAAAmMCAAACY0IAAAJjggAAAmPCAAADTsHFQEAAAABAAAAQAAAAAQKSW5rUG9pbnRWMQIAAAAJkAgAAAmRCAAACZIIAAAJkwgAAAmUCAAACZUIAAAJlggAAAmXCAAACZgIAAAJmQgAAAmaCAAACZsIAAAJnAgAAAmdCAAACZ4IAAAJnwgAAAmgCAAACaEIAAAJoggAAAmjCAAACaQIAAAJpQgAAAmmCAAACacIAAAJqAgAAAmpCAAACaoIAAAJqwgAAAmsCAAACa0IAAAJrggAAAmvCAAACbAIAAAJsQgAAAmyCAAACbMIAAAJtAgAAAm1CAAACbYIAAAJtwgAAAm4CAAACbkIAAAJuggAAAm7CAAACbwIAAAJvQgAAAm+CAAACb8IAAAJwAgAAA0PBxcBAAAAAQAAAEAAAAAECklua1BvaW50VjECAAAACcEIAAAJwggAAAnDCAAACcQIAAAJxQgAAAnGCAAACccIAAAJyAgAAAnJCAAACcoIAAAJywgAAAnMCAAACc0IAAAJzggAAAnPCAAACdAIAAAJ0QgAAAnSCAAACdMIAAAJ1AgAAAnVCAAACdYIAAAJ1wgAAAnYCAAACdkIAAAJ2ggAAAnbCAAACdwIAAAJ3QgAAAneCAAACd8IAAAJ4AgAAAnhCAAACeIIAAAJ4wgAAAnkCAAACeUIAAAJ5ggAAAnnCAAACegIAAAJ6QgAAAnqCAAACesIAAAJ7AgAAAntCAAACe4IAAAJ7wgAAAnwCAAACfEIAAAJ8ggAAAnzCAAACfQIAAAJ9QgAAAn2CAAACfcIAAAJ+AgAAAn5CAAACfoIAAAJ+wgAAAn8CAAADQQHGQEAAAABAAAAQAAAAAQKSW5rUG9pbnRWMQIAAAAJ/QgAAAn+CAAACf8IAAAJAAkAAAkBCQAACQIJAAAJAwkAAAkECQAACQUJAAAJBgkAAAkHCQAACQgJAAAJCQkAAAkKCQAACQsJAAAJDAkAAAkNCQAACQ4JAAAJDwkAAAkQCQAACREJAAAJEgkAAAkTCQAACRQJAAAJFQkAAAkWCQAACRcJAAAJGAkAAAkZCQAACRoJAAAJGwkAAAkcCQAACR0JAAAJHgkAAAkfCQAACSAJAAAJIQkAAAkiCQAACSMJAAAJJAkAAAklCQAACSYJAAAJJwkAAAkoCQAACSkJAAAJKgkAAAkrCQAACSwJAAAJLQkAAAkuCQAACS8JAAAJMAkAAAkxCQAACTIJAAAJMwkAAAk0CQAACTUJAAAJNgkAAA0GBxsBAAAAAQAAAIAAAAAECklua1BvaW50VjECAAAACTcJAAAJOAkAAAk5CQAACToJAAAJOwkAAAk8CQAACT0JAAAJPgkAAAk/CQAACUAJAAAJQQkAAAlCCQAACUMJAAAJRAkAAAlFCQAACUYJAAAJRwkAAAlICQAACUkJAAAJSgkAAAlLCQAACUwJAAAJTQkAAAlOCQAACU8JAAAJUAkAAAlRCQAACVIJAAAJUwkAAAlUCQAACVUJAAAJVgkAAAlXCQAACVgJAAAJWQkAAAlaCQAACVsJAAAJXAkAAAldCQAACV4JAAAJXwkAAAlgCQAACWEJAAAJYgkAAAljCQAACWQJAAAJZQkAAAlmCQAACWcJAAAJaAkAAAlpCQAACWoJAAAJawkAAAlsCQAACW0JAAAJbgkAAAlvCQAACXAJAAAJcQkAAAlyCQAACXMJAAAJdAkAAAl1CQAACXYJAAAJdwkAAAl4CQAACXkJAAAJegkAAAl7CQAACXwJAAAJfQkAAAl+CQAACX8JAAAJgAkAAAmBCQAACYIJAAAJgwkAAAmECQAACYUJAAAJhgkAAAmHCQAACYgJAAAJiQkAAAmKCQAACYsJAAAJjAkAAAmNCQAACY4JAAANKAcdAQAAAAEAAAAAAQAABApJbmtQb2ludFYxAgAAAAmPCQAACZAJAAAJkQkAAAmSCQAACZMJAAAJlAkAAAmVCQAACZYJAAAJlwkAAAmYCQAACZkJAAAJmgkAAAmbCQAACZwJAAAJnQkAAAmeCQAACZ8JAAAJoAkAAAmhCQAACaIJAAAJowkAAAmkCQAACaUJAAAJpgkAAAmnCQAACagJAAAJqQkAAAmqCQAACasJAAAJrAkAAAmtCQAACa4JAAAJrwkAAAmwCQAACbEJAAAJsgkAAAmzCQAACbQJAAAJtQkAAAm2CQAACbcJAAAJuAkAAAm5CQAACboJAAAJuwkAAAm8CQAACb0JAAAJvgkAAAm/CQAACcAJAAAJwQkAAAnCCQAACcMJAAAJxAkAAAnFCQAACcYJAAAJxwkAAAnICQAACckJAAAJygkAAAnLCQAACcwJAAAJzQkAAAnOCQAACc8JAAAJ0AkAAAnRCQAACdIJAAAJ0wkAAAnUCQAACdUJAAAJ1gkAAAnXCQAACdgJAAAJ2QkAAAnaCQAACdsJAAAJ3AkAAAndCQAACd4JAAAJ3wkAAAngCQAACeEJAAAJ4gkAAAnjCQAACeQJAAAJ5QkAAAnmCQAACecJAAAJ6AkAAAnpCQAACeoJAAAJ6wkAAAnsCQAACe0JAAAJ7gkAAAnvCQAACfAJAAAJ8QkAAAnyCQAACfMJAAAJ9AkAAAn1CQAACfYJAAAJ9wkAAAn4CQAACfkJAAAJ+gkAAAn7CQAACfwJAAAJ/QkAAAn+CQAACf8JAAAJAAoAAAkBCgAACQIKAAAJAwoAAAkECgAACQUKAAAJBgoAAAkHCgAACQgKAAAJCQoAAAkKCgAACQsKAAAJDAoAAAkNCgAACQ4KAAAJDwoAAAkQCgAACREKAAAJEgoAAAkTCgAACRQKAAAJFQoAAAkWCgAACRcKAAAJGAoAAAkZCgAACRoKAAAJGwoAAAkcCgAACR0KAAAJHgoAAAkfCgAACSAKAAAJIQoAAAkiCgAACSMKAAAJJAoAAAklCgAACSYKAAAJJwoAAAkoCgAACSkKAAAJKgoAAAkrCgAACSwKAAAJLQoAAAkuCgAACS8KAAAJMAoAAAkxCgAACTIKAAAJMwoAAAk0CgAACTUKAAAJNgoAAAk3CgAACTgKAAAJOQoAAAk6CgAACTsKAAAJPAoAAAk9CgAACT4KAAAJPwoAAAlACgAACUEKAAAJQgoAAAlDCgAACUQKAAAJRQoAAAlGCgAACUcKAAAJSAoAAAlJCgAACUoKAAAJSwoAAAlMCgAACU0KAAAJTgoAAAlPCgAACVAKAAAJUQoAAAlSCgAACVMKAAAJVAoAAAlVCgAACVYKAAAJVwoAAAlYCgAACVkKAAAJWgoAAAlbCgAACVwKAAAJXQoAAAleCgAACV8KAAAJYAoAAAlhCgAACWIKAAAJYwoAAAlkCgAACWUKAAAJZgoAAAlnCgAACWgKAAAJaQoAAAlqCgAACWsKAAAJbAoAAAltCgAACW4KAAAJbwoAAAlwCgAACXEKAAAJcgoAAAlzCgAACXQKAAAJdQoAAAl2CgAACXcKAAAJeAoAAAl5CgAACXoKAAAJewoAAAl8CgAADRIHHwEAAAABAAAAQAAAAAQKSW5rUG9pbnRWMQIAAAAJfQoAAAl+CgAACX8KAAAJgAoAAAmBCgAACYIKAAAJgwoAAAmECgAACYUKAAAJhgoAAAmHCgAACYgKAAAJiQoAAAmKCgAACYsKAAAJjAoAAAmNCgAACY4KAAAJjwoAAAmQCgAACZEKAAAJkgoAAAmTCgAACZQKAAAJlQoAAAmWCgAACZcKAAAJmAoAAAmZCgAACZoKAAAJmwoAAAmcCgAACZ0KAAAJngoAAAmfCgAACaAKAAAJoQoAAAmiCgAACaMKAAANGQchAQAAAAEAAABAAAAABApJbmtQb2ludFYxAgAAAAmkCgAACaUKAAAJpgoAAAmnCgAACagKAAAJqQoAAAmqCgAACasKAAAJrAoAAAmtCgAACa4KAAAJrwoAAAmwCgAACbEKAAAJsgoAAAmzCgAACbQKAAAJtQoAAAm2CgAACbcKAAAJuAoAAAm5CgAACboKAAAJuwoAAAm8CgAACb0KAAAJvgoAAAm/CgAACcAKAAAJwQoAAAnCCgAACcMKAAAJxAoAAAnFCgAACcYKAAAJxwoAAAnICgAACckKAAAJygoAAAnLCgAACcwKAAANFwcjAQAAAAEAAABAAAAABApJbmtQb2ludFYxAgAAAAnNCgAACc4KAAAJzwoAAAnQCgAACdEKAAAJ0goAAAnTCgAACdQKAAAJ1QoAAAnWCgAACdcKAAAJ2AoAAAnZCgAACdoKAAAJ2woAAAncCgAACd0KAAAJ3goAAAnfCgAACeAKAAAJ4QoAAAniCgAACeMKAAAJ5AoAAAnlCgAACeYKAAAJ5woAAAnoCgAACekKAAAJ6goAAAnrCgAACewKAAAJ7QoAAAnuCgAACe8KAAAJ8AoAAAnxCgAACfIKAAAJ8woAAAn0CgAACfUKAAAJ9goAAAn3CgAACfgKAAAJ+QoAAAn6CgAACfsKAAAJ/AoAAAn9CgAACf4KAAAJ/woAAA0NByUBAAAAAQAAACAAAAAECklua1BvaW50VjECAAAACQALAAAJAQsAAAkCCwAACQMLAAAJBAsAAAkFCwAACQYLAAAJBwsAAAkICwAACQkLAAAJCgsAAAkLCwAACQwLAAAJDQsAAAkOCwAACQ8LAAAJEAsAAAkRCwAACRILAAAJEwsAAAkUCwAACRULAAAJFgsAAAkXCwAACRgLAAAJGQsAAA0GBycBAAAAAQAAAEAAAAAECklua1BvaW50VjECAAAACRoLAAAJGwsAAAkcCwAACR0LAAAJHgsAAAkfCwAACSALAAAJIQsAAAkiCwAACSMLAAAJJAsAAAklCwAACSYLAAAJJwsAAAkoCwAACSkLAAAJKgsAAAkrCwAACSwLAAAJLQsAAAkuCwAACS8LAAAJMAsAAAkxCwAACTILAAAJMwsAAAk0CwAACTULAAAJNgsAAAk3CwAACTgLAAAJOQsAAAk6CwAACTsLAAAJPAsAAAk9CwAACT4LAAAJPwsAAAlACwAACUELAAAJQgsAAAlDCwAACUQLAAAJRQsAAAlGCwAACUcLAAAJSAsAAAlJCwAACUoLAAAJSwsAAAlMCwAACU0LAAAJTgsAAAlPCwAACVALAAAJUQsAAA0IBykBAAAAAQAAAEAAAAAECklua1BvaW50VjECAAAACVILAAAJUwsAAAlUCwAACVULAAAJVgsAAAlXCwAACVgLAAAJWQsAAAlaCwAACVsLAAAJXAsAAAldCwAACV4LAAAJXwsAAAlgCwAACWELAAAJYgsAAAljCwAACWQLAAAJZQsAAAlmCwAACWcLAAAJaAsAAAlpCwAACWoLAAAJawsAAAlsCwAACW0LAAAJbgsAAAlvCwAACXALAAAJcQsAAAlyCwAACXMLAAAJdAsAAAl1CwAACXYLAAAJdwsAAAl4CwAACXkLAAAJegsAAAl7CwAACXwLAAAJfQsAAAl+CwAACX8LAAAJgAsAAAmBCwAACYILAAAJgwsAAAmECwAACYULAAAJhgsAAAmHCwAACYgLAAANCQUqAQAACklua1BvaW50VjEEAAAAAVgBWQ5QcmVzc3VyZUZhY3RvcglUaW1lU3RhbXAAAAAABgYLEAIAAABAI9faRrCIPyIHW7va+ek/AAAAPwAAAAAAAAAAASsBAAAqAQAAQCPX2kawiD8iB1u72vnpPwAAAD8QAAAAAAAAAAEsAQAAKgEAAEAj19pGsIg/Igdbu9r56T8AAAA/EAAAAAAAAAABLQEAACoBAABAs4b10hqIP4R+e35EVeo/AAAAPx8AAAAAAAAAAS4BAAAqAQAAIJs9ODGlhj+y6lBXHKjqPwAAAD8fAAAAAAAAAAEvAQAAKgEAACAr7VK9D4Y/TjVFcT7h6j8AAAA/PwAAAAAAAAABMAEAACoBAAAgK+1SvQ+GP+p/OYtgGus/AAAAPz8AAAAAAAAAATEBAAAqAQAAICvtUr0Phj/OxhRXp1DrPwAAAD9OAAAAAAAAAAEyAQAAKgEAACC7nG1JeoU/9AnX1BKE6z8AAAA/TgAAAAAAAAABMwEAACoBAAAgK+1SvQ+GPwRc/Yrrwus/AAAAP10AAAAAAAAAATQBAAAqAQAAIJs9ODGlhj9KuW4rVgrsPwAAAD9dAAAAAAAAAAE1AQAAKgEAACBDNhBfhYc/1BLHfeVO7D8AAAA/fAAAAAAAAAABNgEAACoBAABAs4b10hqIP1psH9B0k+w/AAAAP3wAAAAAAAAAATcBAAAqAQAAQCPX2kawiD9wvkWGTdLsPwAAAD98AAAAAAAAAAE4AQAAKgEAADBbf80A+4g/lAEIBLkF7T8AAAA/jAAAAAAAAAABOQEAACoBAAAwW3/NAPuIP0Q9mOVtM+0/AAAAP4wAAAAAAAAAAToBAAAqAQAAUJMnwLpFiT8IasSOtVXtPwAAAD+rAAAAAAAAAAE7AQAAKgEAAFCTJ8C6RYk/rnxBFf5j7T8AAAA/qwAAAAAAAAABPAEAACoBAABQkyfAukWJP5yLpU1rb+0/AAAAP6sAAAAAAAAAAT0BAAAqAQAAQMvPsnSQiT/8oTsij4DtPwAAAD/KAAAAAAAAAAE+AQAAKgEAAEDLz7J0kIk/dKltvkWG7T8AAAA/ygAAAAAAAAABPwEAACoBAAAwW3/NAPuIP3Spbb5Fhu0/AAAAP8oAAAAAAAAAAUABAAAqAQAAQOsu6IxliD90qW2+RYbtPwAAAD/qAAAAAAAAAAFBAQAAKgEAAEDrLuiMZYg/dKltvkWG7T8AAAA/6gAAAAAAAAABQgEAACoBAABA6y7ojGWIP3Spbb5Fhu0/AAAAP+oAAAAAAAAAAUMBAAAqAQAAQOsu6IxliD90qW2+RYbtPwAAAD/qAAAAAAAAAAFEAQAAKgEAAEDrLuiMZYg/dKltvkWG7T8AAAA/6gAAAAAAAAABRQEAACoBAAAQE6SVG5qEPzB8ID2FF+s/AAAAPwAAAAAAAAAAAUYBAAAqAQAAEBOklRuahD8wfCA9hRfrPwAAAD8QAAAAAAAAAAFHAQAAKgEAABATpJUbmoQ/MHwgPYUX6z8AAAA/EAAAAAAAAAABSAEAACoBAACgRaALEbJ+P6iDUtk7Hes/AAAAPy8AAAAAAAAAAUkBAAAqAQAAYDVtxuWbej8KmuitXy7rPwAAAD8vAAAAAAAAAAFKAQAAKgEAAGB1KzEWRng/2o6dw80l6z8AAAA/LwAAAAAAAAABSwEAACoBAAAgRZm20lp1P2SHaycXIOs/AAAAP04AAAAAAAAAAUwBAAAqAQAAIGX46+ovdD8wfCA9hRfrPwAAAD9OAAAAAAAAAAFNAQAAKgEAAAAVBzyPb3I/EmJxGoYD6z8AAAA/TgAAAAAAAAABTgEAACoBAAAAFQc8j29yP/ZHwveG7+o/AAAAP14AAAAAAAAAAU8BAAAqAQAAIGX46+ovdD8yG5ZOP83qPwAAAD9eAAAAAAAAAAFQAQAAKgEAAGB1KzEWRng/+OY3CUGl6j8AAAA/fQAAAAAAAAABUQEAACoBAACgRaALEbJ+P4ynjtmwdOo/AAAAP30AAAAAAAAAAVIBAAAqAQAAAPta2Hkkgz9SczCUskzqPwAAAD99AAAAAAAAAAFTAQAAKgEAADALjh2lOoc/0kLrnI8n6j8AAAA/oAAAAAAAAAABVAEAACoBAABgw7k6/jCMP/okIyy1EOo/AAAAP6AAAAAAAAAAAVUBAAAqAQAA2L3yq6uTkD+YDo1Xkf/pPwAAAD+gAAAAAAAAAAFWAQAAKgEAAPB9NEF76ZI/8PsP0Ujx6T8AAAA/vwAAAAAAAAABVwEAACoBAAAQBs7jkPSUP3z03TSS6+k/AAAAP78AAAAAAAAAAVgBAAAqAQAAIDprmo+Plj8E7auY2+XpPwAAAD+/AAAAAAAAAAFZAQAAKgEAACg2YF7U35c/ZgNCbf/26T8AAAA/3wAAAAAAAAABWgEAACoBAABATqkbdlWZP1ISpqVsAuo/AAAAP98AAAAAAAAAAVsBAAAqAQAAWNZCvotgmz9uLFXIaxbqPwAAAD/fAAAAAAAAAAFcAQAAKgEAAGgK4HSK+5w/jEYE62oq6j8AAAA//gAAAAAAAAABXQEAACoBAACABtU4z0ueP5hvF0bXSeo/AAAAP/4AAAAAAAAAAV4BAAAqAQAAkALK/BOcnz8skfgEjWPqPwAAAD/+AAAAAAAAAAFfAQAAKgEAAEhHt21yK6A/NLoLYPmC6j8AAAA/DgEAAAAAAAABYAEAACoBAABQm7NZiZugP+T1m0GusOo/AAAAPw4BAAAAAAAAAWEBAAAqAQAAVNNbTEPmoD+oIsjq9dLqPwAAAD8tAQAAAAAAAAFiAQAAKgEAAFThBcnx+KA/KFMN4hj46j8AAAA/LQEAAAAAAAABYwEAACoBAABU4QXJ8figP3R4B++pFOs/AAAAPy0BAAAAAAAAAWQBAAAqAQAAVMWxz5TToD+AoRpKFjTrPwAAAD9MAQAAAAAAAAFlAQAAKgEAAFCNCd3aiKA/bLB+goM/6z8AAAA/TAEAAAAAAAABZgEAACoBAABQVWHqID6gP/7RX0E5Wes/AAAAP0wBAAAAAAAAAWcBAAAqAQAAkDpy783mnz/Y7yeyE3DrPwAAAD9cAQAAAAAAAAFoAQAAKgEAAIAG1TjPS54/ahEJccmJ6z8AAAA/XAEAAAAAAAABaQEAACoBAABoCuB0ivucP7Y2A35apus/AAAAP3sBAAAAAAAAAWoBAAAqAQAAWNZCvotgmz9KWOQ8EMDrPwAAAD97AQAAAAAAAAFrAQAAKgEAAEi++QDq6pk/DoUQ5lfi6z8AAAA/ewEAAAAAAAABbAEAACoBAAAwbghRjiqYP+ii2FYy+es/AAAAP5oBAAAAAAAAAW0BAAAqAQAAIFa/k+y0lj9KuW4rVgrsPwAAAD+aAQAAAAAAAAFuAQAAKgEAABAGzuOQ9JQ/fMS5FegS7D8AAAA/mgEAAAAAAAABbwEAACoBAADw7YQm736TP2jTHU5VHuw/AAAAP7kBAAAAAAAAAXABAAAqAQAA8Ck4VWR5kj8k1zacMCHsPwAAAD+5AQAAAAAAAAFxAQAAKgEAANhl64PZc5E/rM8EAHob7D8AAAA/uQEAAAAAAAABcgEAACoBAADYvfKrq5OQPzbI0mPDFew/AAAAP8kBAAAAAAAAAXMBAAAqAQAAoJtEjW/8jz/WsTyPnwTsPwAAAD/JAQAAAAAAAAF0AQAAKgEAAJAr9Kf7Zo8/6KLYVjL56z8AAAA/6AEAAAAAAAABdQEAACoBAACAu6PCh9GOP0CQW9Dp6us/AAAAP+gBAAAAAAAAAXYBAAAqAQAAgIP7z82Gjj9UgfeXfN/rPwAAAD/oAQAAAAAAAAF3AQAAKgEAAJATq+pZ8Y0/ZnKTXw/U6z8AAAA/CAIAAAAAAAABeAEAACoBAABw2wL4n6aNPzZnSHV9y+s/AAAAPwgCAAAAAAAAAXkBAAAqAQAAgKNaBeZbjT82Z0h1fcvrPwAAAD8IAgAAAAAAAAF6AQAAKgEAAHDbAvifpo0/NmdIdX3L6z8AAAA/CAIAAAAAAAABewEAACoBAABw2wL4n6aNPzZnSHV9y+s/AAAAPwgCAAAAAAAAAXwBAAAqAQAAcNsC+J+mjT82Z0h1fcvrPwAAAD8IAgAAAAAAAAF9AQAAKgEAAHDbAvifpo0/NmdIdX3L6z8AAAA/JwIAAAAAAAABfgEAACoBAABw2wL4n6aNPzZnSHV9y+s/AAAAPycCAAAAAAAAAX8BAAAqAQAAcNsC+J+mjT82Z0h1fcvrPwAAAD8nAgAAAAAAAAGAAQAAKgEAAOCdk3aTvpE/QJBb0Onq6z8AAAA/VgIAAAAAAAABgQEAACoBAADwKThVZHmSPy6fvwhX9us/AAAAP2UCAAAAAAAAAYIBAAAqAQAA8O2EJu9+kz+kpvGkDfzrPwAAAD9lAgAAAAAAAAGDAQAAKgEAAAB6KQXAOZQ/kLVV3XoH7D8AAAA/dQIAAAAAAAABhAEAACoBAAAIWsrPp2SVPzbI0mPDFew/AAAAP3UCAAAAAAAAAYUBAAAqAQAAIDprmo+Plj9o0x1OVR7sPwAAAD+UAgAAAAAAAAGGAQAAKgEAADBuCFGOKpg/hO3McFQy7D8AAAA/lAIAAAAAAAABhwEAACoBAABI9qHzozWaPxgPri8KTOw/AAAAP5QCAAAAAAAAAYgBAAAqAQAAYCo/qqLQmz/cO9rYUW7sPwAAAD+zAgAAAAAAAAGJAQAAKgEAAHh6MFr+kJ0/5GTtM76N7D8AAAA/swIAAAAAAAABigEAACoBAACAknkXoAafPzKK50BPquw/AAAAP7MCAAAAAAAAAYsBAAAqAQAATGMLZ89QoD8+s/qbu8nsPwAAAD/DAgAAAAAAAAGMAQAAKgEAAFjvr0WgC6E/AuAmRQPs7D8AAAA/wwIAAAAAAAABjQEAACoBAABgXwArFKGhPzwUhYoBFO0/AAAAP+ICAAAAAAAAAY4BAAAqAQAAaCNN/J6moj9EPZjlbTPtPwAAAD/iAgAAAAAAAAGPAQAAKgEAAHSv8dpvYaM/xG3d3JBY7T8AAAA/8gIAAAAAAAABkAEAACoBAACEnTwiBp+kP86W8Df9d+0/AAAAP/ICAAAAAAAAAZEBAAAqAQAAjH3d7O3JpT/qsJ9a/IvtPwAAAD8CAwAAAAAAAAGSAQAAKgEAAJxdfrfV9KY/1r8Dk2mX7T8AAAA/AgMAAAAAAAABkwEAACoBAACwL3UFDw2oPy6thgwhie0/AAAAPyEDAAAAAAAAAZQBAAAqAQAAsHXHdHdqqD9Wj76bRnLtPwAAAD8hAwAAAAAAAAGVAQAAKgEAALB1x3R3aqg/Vo++m0Zy7T8AAAA/IQMAAAAAAAABlgEAACoBAACwdcd0d2qoP1aPvptGcu0/AAAAPyEDAAAAAAAAAZcBAAAqAQAAsHXHdHdqqD9Wj76bRnLtPwAAAD9AAwAAAAAAAAGYAQAAKgEAAHxX6rKdQaQ/A/57nxzO1j8AAAA/AAAAAAAAAAABmQEAACoBAACIuZAbY8SkP8sHCX2SEdY/AAAAPx8AAAAAAAAAAZoBAAAqAQAAiLmQG2PEpD/LBwl9khHWPwAAAD8fAAAAAAAAAAGbAQAAKgEAAIi5kBtjxKQ/ywcJfZIR1j8AAAA/HwAAAAAAAAABnAEAACoBAACIuZAbY8SkP8sHCX2SEdY/AAAAPz8AAAAAAAAAAZ0BAAAqAQAAdL2bVx50oz+jxEb/Jt7VPwAAAD8/AAAAAAAAAAGeAQAAKgEAAGxb9e5Y8aI/o8RG/ybe1T8AAAA/PwAAAAAAAAABnwEAACoBAABo+U6Gk26iP6PERv8m3tU/AAAAP14AAAAAAAAAAaABAAAqAQAAYHtUJHHGoT8vvRRjcNjVPwAAAD9eAAAAAAAAAAGhAQAAKgEAAFQLBD/9MKE/G8x4m93j1T8AAAA/XgAAAAAAAAABogEAACoBAABMcbXjfWOgP/HpQAy4+tU/AAAAP20AAAAAAAAAAaMBAAAqAQAAgJJ5F6AGnz8tHp9RtiLWPwAAAD9tAAAAAAAAAAGkAQAAKgEAAHBe3GCha50/3VkvM2tQ1j8AAAA/jQAAAAAAAAABpQEAACoBAABYnprL0RWbPwWd8bDWg9Y/AAAAP40AAAAAAAAAAaYBAAAqAQAAQE6pG3ZVmT/burkhsZrWPwAAAD+cAAAAAAAAAAGnAQAAKgEAADD+t2salZc/n+flyvi81j8AAAA/nAAAAAAAAAABqAEAACoBAAAYAsOn1USWP2UUEnRA39Y/AAAAP6wAAAAAAAAAAakBAAAqAQAAEAbO45D0lD/HKqhIZPDWPwAAAD+sAAAAAAAAAAGqAQAAKgEAAPglLRmpyZM/FVCiVfUM1z8AAAA/ywAAAAAAAAABqwEAACoBAADwRYxOwZ6SP9l8zv48L9c/AAAAP8sAAAAAAAAAAawBAAAqAQAA6PGPYqoukj+zmpZvF0bXPwAAAD/LAAAAAAAAAAGtAQAAKgEAANhl64PZc5E/6870tBVu1z8AAAA/2wAAAAAAAAABrgEAACoBAADgEe+XwgORP4cZ6c43p9c/AAAAP9sAAAAAAAAAAa8BAAAqAQAA2NlGpQi5kD8lZN3oWeDXPwAAAD/6AAAAAAAAAAGwAQAAKgEAAMihnrJObpA/65AJkqEC2D8AAAA/+gAAAAAAAAABsQEAACoBAADQhUq58UiQPyXFZ9efKtg/AAAAPwoBAAAAAAAAAbIBAAAqAQAAoJtEjW/8jz9f+cUcnlLYPwAAAD8KAQAAAAAAAAGzAQAAKgEAANBp9r+UI5A/ly0kYpx62D8AAAA/GQEAAAAAAAABtAEAACoBAACQK/Sn+2aPP3FL7NJ2kdg/AAAAPxkBAAAAAAAAAbUBAAAqAQAAoJtEjW/8jz+Zjq5Q4sTYPwAAAD85AQAAAAAAAAG2AQAAKgEAANi98qurk5A/v9Fwzk342D8AAAA/OQEAAAAAAAABtwEAACoBAADgEe+XwgORPw33atveFNk/AAAAPzkBAAAAAAAAAbgBAAAqAQAA2C1DkR8pkT9bHGXobzHZPwAAAD9YAQAAAAAAAAG5AQAAKgEAANhl64PZc5E/qUFf9QBO2T8AAAA/WAEAAAAAAAABugEAACoBAADo8Y9iqi6SP/dmWQKSatk/AAAAP1gBAAAAAAAAAbsBAAAqAQAA8EWMTsGekj9Zfe/WtXvZPwAAAD93AQAAAAAAAAG8AQAAKgEAAPB9NEF76ZI/vZOFq9mM2T8AAAA/dwEAAAAAAAABvQEAACoBAADw7YQm736TP3/AsVQhr9k/AAAAP3cBAAAAAAAAAb4BAAAqAQAA+EGBEgbvkz/N5athssvZPwAAAD+HAQAAAAAAAAG/AQAAKgEAABAGzuOQ9JQ/L/xBNtbc2T8AAAA/hwEAAAAAAAABwAEAACoBAAAYknLCYa+VP5MS2Ar67dk/AAAAP6YBAAAAAAAAAcEBAAAqAQAAKI5nhqb/lj/1KG7fHf/ZPwAAAD+mAQAAAAAAAAHCAQAAKgEAADjCBD2lmpg/Vz8EtEEQ2j8AAAA/tgEAAAAAAAABwwEAACoBAABIhlEOMKCZP2swoHvUBNo/AAAAP7YBAAAAAAAAAcQBAAAqAQAAUIJG0nTwmj9XPwS0QRDaPwAAAD/FAQAAAAAAAAHFAQAAKgEAAGBi55xcG5w/LV3MJBwn2j8AAAA/xQEAAAAAAAABxgEAACoBAABwXtxgoWudPxlsMF2JMto/AAAAP9UBAAAAAAAAAccBAAAqAQAAgHYlHkPhnj8He5SV9j3aPwAAAD/VAQAAAAAAAAHIAQAAKgEAAJA6cu/N5p8/3ZhcBtFU2j8AAAA/9AEAAAAAAAAByQEAACoBAABUf19gLHagP7m2JHera9o/AAAAP/QBAAAAAAAAAcoBAAAqAQAAVNNbTEPmoD8H3B6EPIjaPwAAAD8EAgAAAAAAAAHLAQAAKgEAAFgnWDhaVqE/8+qCvKmT2j8AAAA/BAIAAAAAAAABzAEAACoBAABgif6gH9mhP0EQfck6sNo/AAAAPxMCAAAAAAAAAc0BAAAqAQAAaN36jDZJoj95RNsOOdjaPwAAAD8TAgAAAAAAAAHOAQAAKgEAAGwVo3/wk6I/tXg5VDcA2z8AAAA/MwIAAAAAAAABzwEAACoBAABsaZ9rBwSjP+2sl5k1KNs/AAAAPzMCAAAAAAAAAdABAAAqAQAAbKFHXsFOoz/Hyl8KED/bPwAAAD8zAgAAAAAAAAHRAQAAKgEAAHTnmc0prKM/ZRVUJDJ42z8AAAA/QgIAAAAAAAAB0gEAACoBAAB8Lew8kgmkP59JsmkwoNs/AAAAP0ICAAAAAAAAAdMBAAAqAQAAfFfqsp1BpD8lowq8v+TbPwAAAD9hAgAAAAAAAAHUAQAAKgEAAIBzPqz6ZqQ/sfxiDk8p3D8AAAA/YQIAAAAAAAAB1QEAACoBAAB8gegoqXmkP2E48+8DV9w/AAAAP3ECAAAAAAAAAdYBAAAqAQAAfIHoKKl5pD+vXe38lHPcPwAAAD9xAgAAAAAAAAHXAQAAKgEAAIBzPqz6ZqQ/cYoZptyV3D8AAAA/gQIAAAAAAAAB2AEAACoBAAB8V+qynUGkP62+d+vavdw/AAAAP4ECAAAAAAAAAdkBAAAqAQAAfElANu8upD9f+gfNj+vcPwAAAD+gAgAAAAAAAAHaAQAAKgEAAHgRmEM15KM/hT3KSvse3T8AAAA/oAIAAAAAAAAB2wEAACoBAABwy0XUzIajP6uAjMhmUt0/AAAAP6ACAAAAAAAAAdwBAAAqAQAAcIXzZGQpoz/5pYbV927dPwAAAD+/AgAAAAAAAAHdAQAAKgEAAHA/ofX7y6I/R8uA4oiL3T8AAAA/vwIAAAAAAAAB3gEAACoBAABo+U6Gk26iP/kGEcQ9ud0/AAAAP78CAAAAAAAAAd8BAAAqAQAAYF8AKxShoT9bHaeYYcrdPwAAAD/eAgAAAAAAAAHgAQAAKgEAAFTTW0xD5qA/RywL0c7V3T8AAAA/3gIAAAAAAAAB4QEAACoBAABMOQ3xwxigPzM7bwk84d0/AAAAP94CAAAAAAAAAeIBAAAqAQAAgHYlHkPhnj+pQqGl8ubdPwAAAD/uAgAAAAAAAAHjAQAAKgEAAHBe3GCha50/92ebsoMD3j8AAAA/7gIAAAAAAAAB5AEAACoBAABgKj+qotCbP0WNlb8UIN4/AAAAPwsDAAAAAAAAAeUBAAAqAQAASL75AOrqmT/1yCWhyU3ePwAAAD8LAwAAAAAAAAHmAQAAKgEAADBuCFGOKpg/V9+7de1e3j8AAAA/CwMAAAAAAAAB5wEAACoBAAAgchONSdqWP8vm7RGkZN4/AAAAPysDAAAAAAAAAegBAAAqAQAACCIi3e0ZlT8t/YPmx3XePwAAAD8rAwAAAAAAAAHpAQAAKgEAAAAK2R9MpJM/Q+4frlpq3j8AAAA/KwMAAAAAAAAB6gEAACoBAADwKThVZHmSP+HXidk2Wd4/AAAAP0oDAAAAAAAAAesBAAAqAQAA4EmXinxOkT8bq10w7zbePwAAAD9KAwAAAAAAAAHsAQAAKgEAAKCbRI1v/I8/43b/6vAO3j8AAAA/SgMAAAAAAAAB7QEAACoBAABw+2EtuHuMP0csC9HO1d0/AAAAP2kDAAAAAAAAAe4BAAAqAQAAYDsgmOglij8x2uQa9pbdPwAAAD9pAwAAAAAAAAHvAQAAKgEAADALjh2lOoc/NXlaLLBM3T8AAAA/aQMAAAAAAAAB8AEAACoBAAAQo1OwpwSEPyEnNHbXDd0/AAAAP3kDAAAAAAAAAfEBAAAqAQAAEKNTsKcEhD8hJzR21w3dPwAAAD95AwAAAAAAAAHyAQAAKgEAABCjU7CnBIQ/ISc0dtcN3T8AAAA/eQMAAAAAAAAB8wEAACoBAAAQo1OwpwSEPyEnNHbXDd0/AAAAP5gDAAAAAAAAAfQBAAAqAQAARDsNB+QO5z+g+vY/e0zvPwAAAD8AAAAAAAAAAAH1AQAAKgEAAEQ7DQfkDuc/oPr2P3tM7z8AAAA/DwAAAAAAAAAB9gEAACoBAABEOw0H5A7nP6D69j97TO8/AAAAPw8AAAAAAAAAAfcBAAAqAQAARDsNB+QO5z+g+vY/e0zvPwAAAD8fAAAAAAAAAAH4AQAAKgEAAEQ7DQfkDuc/oPr2P3tM7z8AAAA/HwAAAAAAAAAB+QEAACoBAABEOw0H5A7nP6D69j97TO8/AAAAPz4AAAAAAAAAAfoBAAAqAQAARDsNB+QO5z+g+vY/e0zvPwAAAD8+AAAAAAAAAAH7AQAAKgEAAEQ7DQfkDuc/oPr2P3tM7z8AAAA/PgAAAAAAAAAB/AEAACoBAABEOw0H5A7nP6D69j97TO8/AAAAPz4AAAAAAAAAAf0BAAAqAQAAQiDPOI3r6z8aTFeijB7nPwAAAD8AAAAAAAAAAAH+AQAAKgEAAMS4+JI+DOw/Lp59WGVd5z8AAAA/IAAAAAAAAAAB/wEAACoBAADEuPiSPgzsPy6efVhlXec/AAAAPyAAAAAAAAAAAQACAAAqAQAAxLj4kj4M7D8unn1YZV3nPwAAAD8vAAAAAAAAAAEBAgAAKgEAAMS4+JI+DOw/Lp59WGVd5z8AAAA/LwAAAAAAAAABAgIAACoBAADkHoPpahTsP1wKUzE9sOc/AAAAP08AAAAAAAAAAQMCAAAqAQAA5B6D6WoU7D9IGbdpqrvnPwAAAD9PAAAAAAAAAAEEAgAAKgEAAAJ+uAFAE+w/BB3Qt4W+5z8AAAA/TwAAAAAAAAABBQIAACoBAABCPCMy6hDsPwQd0LeFvuc/AAAAP08AAAAAAAAAAQYCAAAqAQAAYpQDDGgG7D/oAiGVhqrnPwAAAD9eAAAAAAAAAAEHAgAAKgEAAGKUAwxoBuw/6AIhlYaq5z8AAAA/fQAAAAAAAAABCAIAACoBAABilAMMaAbsP+gCIZWGquc/AAAAP30AAAAAAAAAAQkCAAAqAQAAYpQDDGgG7D/oAiGVhqrnPwAAAD99AAAAAAAAAAEKAgAAKgEAAOD0hHNf3Os/IGej+S6r5T8AAAA/AAAAAAAAAAABCwIAACoBAADg9IRzX9zrPyBno/kuq+U/AAAAPxAAAAAAAAAAAQwCAAAqAQAA4PSEc1/c6z8gZ6P5LqvlPwAAAD8QAAAAAAAAAAENAgAAKgEAAOD0hHNf3Os/IGej+S6r5T8AAAA/LwAAAAAAAAABDgIAACoBAADg9IRzX9zrPyBno/kuq+U/AAAAPy8AAAAAAAAAAQ8CAAAqAQAA4PSEc1/c6z8gZ6P5LqvlPwAAAD8vAAAAAAAAAAEQAgAAKgEAAMKj+dc48Os/UnLu48Cz5T8AAAA/PgAAAAAAAAABEQIAACoBAACiRMS/Y/HrP4J9Oc5SvOU/AAAAP04AAAAAAAAAARICAAAqAQAAguWOp47y6z9AgVIcLr/lPwAAAD9OAAAAAAAAAAETAgAAKgEAAILljqeO8us/tIiEuOTE5T8AAAA/TgAAAAAAAAABFAIAACoBAAAAYmQI4+3rP9CiM9vj2OU/AAAAP20AAAAAAAAAARUCAAAqAQAA4gIv8A3v6z/wvOL94uzlPwAAAD9tAAAAAAAAAAEWAgAAKgEAAOICL/AN7+s/+OX1WE8M5j8AAAA/jQAAAAAAAAABFwIAACoBAADCo/nXOPDrPwIPCbS7K+Y/AAAAP40AAAAAAAAAARgCAAAqAQAAwqP51zjw6z/4RoBHlVbmPwAAAD+NAAAAAAAAAAEZAgAAKgEAAILljqeO8us/HIpCxQCK5j8AAAA/rAAAAAAAAAABGgIAACoBAAAgyO5eD/brP/7QHZFHwOY/AAAAP6wAAAAAAAAAARsCAAAqAQAAYI2uzRD96z+KKnbj1gTnPwAAAD+7AAAAAAAAAAEcAgAAKgEAAOIQ2Wy8Aew/anFRrx075z8AAAA/uwAAAAAAAAABHQIAACoBAACiUm48EgTsPwa8Rck/dOc/AAAAP7sAAAAAAAAAAR4CAAAqAQAAYpQDDGgG7D+299Wq9KHnPwAAAD/bAAAAAAAAAAEfAgAAKgEAAGKUAwxoBuw/VELKxBbb5z8AAAA/2wAAAAAAAAABIAIAACoBAABilAMMaAbsP76Bc/SmC+g/AAAAP+oAAAAAAAAAASECAAAqAQAA4hDZbLwB7D/4tdE5pTPoPwAAAD/qAAAAAAAAAAEiAgAAKgEAAAJwDoWRAOw/0NOZqn9K6D8AAAA/+QAAAAAAAAABIwIAACoBAACC7OPl5fvrP3bmFjHIWOg/AAAAP/kAAAAAAAAAASQCAAAqAQAA4gmELmX46z+o8WEbWmHoPwAAAD8JAQAAAAAAAAElAgAAKgEAAABiZAjj7es/KsEcJDc86D8AAAA/CQEAAAAAAAABJgIAACoBAAAAYmQI4+3rPyrBHCQ3POg/AAAAPygBAAAAAAAAAScCAAAqAQAAAGJkCOPt6z8qwRwkNzzoPwAAAD8oAQAAAAAAAAEoAgAAKgEAAABiZAjj7es/KsEcJDc86D8AAAA/NwEAAAAAAAABKQIAACoBAADKL562CavsPxafGo0I1uU/AAAAPwAAAAAAAAAAASoCAAAqAQAAyi+etgmr7D8WnxqNCNblPwAAAD8PAAAAAAAAAAErAgAAKgEAAMovnrYJq+w/Fp8ajQjW5T8AAAA/DwAAAAAAAAABLAIAACoBAADKL562CavsPxafGo0I1uU/AAAAPx8AAAAAAAAAAS0CAAAqAQAAyi+etgmr7D8WnxqNCNblPwAAAD8fAAAAAAAAAAEuAgAAKgEAAGj9/rKEkuw/QIFSHC6/5T8AAAA/LgAAAAAAAAABLwIAACoBAABIl3RcWIrsP/qEa2oJwuU/AAAAPy4AAAAAAAAAATACAAAqAQAACNK07VaD7D8qkLZUm8rlPwAAAD9OAAAAAAAAAAExAgAAKgEAAEiQHx4Bgew/eLWwYSzn5T8AAAA/TgAAAAAAAAABMgIAACoBAAAIy1+v/3nsP8baqm69A+Y/AAAAP04AAAAAAAAAATMCAAAqAQAAhkc1EFR17D/i9FmRvBfmPwAAAD9tAAAAAAAAAAE0AgAAKgEAAEaCdaFSbuw/DDgcDyhL5j8AAAA/bQAAAAAAAAABNQIAACoBAAAIvbUyUWfsP6iCEClKhOY/AAAAP20AAAAAAAAAATYCAAAqAQAAyPf1w09g7D/MxdKmtbfmPwAAAD99AAAAAAAAAAE3AgAAKgEAAEZ0yySkW+w/ahDHwNfw5j8AAAA/iwAAAAAAAAABOAIAACoBAAAmDkHOd1PsP5JTiT5DJOc/AAAAP4sAAAAAAAAAATkCAAAqAQAApooWL8xO7D/Kh+eDQUznPwAAAD+bAAAAAAAAAAE6AgAAKgEAAKaKFi/MTuw/1rD63q1r5z8AAAA/mwAAAAAAAAABOwIAACoBAABkzKv+IVHsP2jS251jhec/AAAAP7oAAAAAAAAAATwCAAAqAQAA5k/Wnc1V7D+E7IrAYpnnPwAAAD+6AAAAAAAAAAE9AgAAKgEAAAa2YPT5Xew/Kv8HR6un5z8AAAA/ugAAAAAAAAABPgIAACoBAAAmHOtKJmbsP1wKUzE9sOc/AAAAP9kAAAAAAAAAAT8CAAAqAQAAZuGquSdt7D8EHdC3hb7nPwAAAD/ZAAAAAAAAAAFAAgAAKgEAAMgFoED+cuw/rC9NPs7M5z8AAAA/2QAAAAAAAAABQQIAACoBAAAoKpXH1HjsP4ZNFa+o4+c/AAAAP/kAAAAAAAAAAUICAAAqAQAAiE6KTqt+7D9yXHnnFe/nPwAAAD/5AAAAAAAAAAFDAgAAKgEAAOpyf9WBhOw/XGvdH4P65z8AAAA/+QAAAAAAAAABRAIAACoBAABo9ql0LYnsPxZv9m1e/ec/AAAAPxgBAAAAAAAAAUUCAAAqAQAAyBqf+wOP7D+iZ8TRp/fnPwAAAD8YAQAAAAAAAAFGAgAAKgEAAEqeyZqvk+w/tlhgmTrs5z8AAAA/GAEAAAAAAAABRwIAACoBAABqBFTx25vsP/pUR0tf6ec/AAAAPzcBAAAAAAAAAUgCAAAqAQAAqskTYN2i7D+GTRWvqOPnPwAAAD83AQAAAAAAAAFJAgAAKgEAAEqscxdepuw/DkbjEvLd5z8AAAA/NwEAAAAAAAABSgIAACoBAADKL562CavsP1RCysQW2+c/AAAAP0cBAAAAAAAAAUsCAAAqAQAASrPIVbWv7D+sL00+zsznPwAAAD9HAQAAAAAAAAFMAgAAKgEAAKrXvdyLtew/viDpBWHB5z8AAAA/ZgEAAAAAAAABTQIAACoBAAAqW+h7N7rsP9IRhc3ztec/AAAAP2YBAAAAAAAAAU4CAAAqAQAAyj1IM7i97D8q/wdHq6fnPwAAAD92AQAAAAAAAAFPAgAAKgEAAGwgqOo4wew/hOyKwGKZ5z8AAAA/dgEAAAAAAAABUAIAACoBAABsIKjqOMHsP8jocXKHluc/AAAAP3YBAAAAAAAAAVECAAAqAQAAbCCo6jjB7D8i1vTrPojnPwAAAD+FAQAAAAAAAAFSAgAAKgEAACxiPbqOw+w/esN3ZfZ55z8AAAA/hQEAAAAAAAABUwIAACoBAAAKAwiiucTsP9aw+t6ta+c/AAAAP5UBAAAAAAAAAVQCAAAqAQAA6qPSieTF7D9ymmQKilrnPwAAAD+VAQAAAAAAAAFVAgAAKgEAAIyGMkFlyew/EITONWZJ5z8AAAA/tAEAAAAAAAABVgIAACoBAABuJ/0okMrsP2pxUa8dO+c/AAAAP7QBAAAAAAAAAVcCAAAqAQAAbif9KJDK7D86ZgbFizLnPwAAAD+0AQAAAAAAAAFYAgAAKgEAAG4n/SiQyuw/djnaG0QQ5z8AAAA/0wEAAAAAAAABWQIAACoBAABuJ/0okMrsPxIjREcg/+Y/AAAAP9MBAAAAAAAAAVoCAAAqAQAAbif9KJDK7D9M9hee2NzmPwAAAD/zAQAAAAAAAAFbAgAAKgEAAG4n/SiQyuw/RM0EQ2y95j8AAAA/8wEAAAAAAAABXAIAACoBAABuJ/0okMrsP2yvPNKRpuY/AAAAP/MBAAAAAAAAAV0CAAAqAQAATMjHELvL7D8Kmab9bZXmPwAAAD8CAgAAAAAAAAFeAgAAKgEAAEzIxxC7y+w/YoYpdyWH5j8AAAA/AgIAAAAAAAABXwIAACoBAABMyMcQu8vsPwBwk6IBduY/AAAAPyECAAAAAAAAAWACAAAqAQAADApd4BDO7D+eWf3N3WTmPwAAAD8hAgAAAAAAAAFhAgAAKgEAAMxL8q9m0Ow/bk6y40tc5j8AAAA/MQIAAAAAAAABYgIAACoBAADMS/KvZtDsP2Qln4jfPOY/AAAAPzECAAAAAAAAAWMCAAAqAQAA7KonyDvP7D++EiICly7mPwAAAD9BAgAAAAAAAAFkAgAAKgEAACppkvjlzOw/KPFAQ+EU5j8AAAA/QQIAAAAAAAABZQIAACoBAACs5WdZOsjsP1DTeNIG/uU/AAAAP2ACAAAAAAAAAWYCAAAqAQAACgMIornE7D++sZcTUeTlPwAAAD9gAgAAAAAAAAFnAgAAKgEAAKzeEhvjvuw/5pPPonbN5T8AAAA/YAIAAAAAAAABaAIAACoBAADKPUgzuL3sP4J9Oc5SvOU/AAAAP3ACAAAAAAAAAWkCAAAqAQAATLodlAy57D9mY4qrU6jlPwAAAD9wAgAAAAAAAAFqAgAAKgEAAMo28/RgtOw/BE301i+X5T8AAAA/jwIAAAAAAAABawIAACoBAAAI7gjns6jsP146d1DniOU/AAAAP48CAAAAAAAAAWwCAAAqAQAASqUe2Qad7D+0J/rJnnrlPwAAAD+iAgAAAAAAAAFtAgAAKgEAAOp51BPZjew/hByv3wxy5T8AAAA/ogIAAAAAAAABbgIAACoBAAAoMeoFLILsP4Qcr98McuU/AAAAP7ICAAAAAAAAAW8CAAAqAQAAKDHqBSyC7D+EHK/fDHLlPwAAAD+yAgAAAAAAAAFwAgAAKgEAACgx6gUsguw/hByv3wxy5T8AAAA/0QIAAAAAAAABcQIAACoBAAAoMeoFLILsP4Qcr98McuU/AAAAP9ECAAAAAAAAAXICAAAqAQAAlP3XZDBo7T/yW1gPnaLlPwAAAD8AAAAAAAAAAAFzAgAAKgEAAJT912QwaO0/8ltYD52i5T8AAAA/HwAAAAAAAAABdAIAACoBAACU/ddkMGjtP/JbWA+douU/AAAAPx8AAAAAAAAAAXUCAAAqAQAAlP3XZDBo7T/yW1gPnaLlPwAAAD8fAAAAAAAAAAF2AgAAKgEAAJT912QwaO0/8ltYD52i5T8AAAA/PgAAAAAAAAABdwIAACoBAADyDM4wAVLtP/qEa2oJwuU/AAAAPz4AAAAAAAAAAXgCAAAqAQAAEmWuCn9H7T+0iIS45MTlPwAAAD8+AAAAAAAAAAF5AgAAKgEAANKf7pt9QO0/cIydBsDH5T8AAAA/XQAAAAAAAAABegIAACoBAACS2i4tfDntP3CMnQbAx+U/AAAAP10AAAAAAAAAAXsCAAAqAQAAMrY5pqUz7T/QojPb49jlPwAAAD9dAAAAAAAAAAF8AgAAKgEAANCRRB/PLe0/ZMQUmpny5T8AAAA/bAAAAAAAAAABfQIAACoBAACQzISwzSbtP27tJ/UFEuY/AAAAP2wAAAAAAAAAAX4CAAAqAQAALqiPKfcg7T80GlSeTTTmPwAAAD+LAAAAAAAAAAF/AgAAKgEAAFAAcAN1Fu0/skqZlXBZ5j8AAAA/iwAAAAAAAAABgAIAACoBAAAQO7CUcw/tP+5+99pugeY/AAAAP5sAAAAAAAAAAYECAAAqAQAAEDRbVhwG7T9srzzSkabmPwAAAD+bAAAAAAAAAAGCAgAAKgEAAPDN0P/v/ew/1u7lASLX5j8AAAA/qwAAAAAAAAABgwIAACoBAACOqdt4GfjsPxIjREcg/+Y/AAAAP6sAAAAAAAAAAYQCAAAqAQAAbkNRIu3v7D8IW7va+SnnPwAAAD/KAAAAAAAAAAGFAgAAKgEAAKwBvFKX7ew/Qo8ZIPhR5z8AAAA/ygAAAAAAAAABhgIAACoBAACOooY6wu7sPwa8Rck/dOc/AAAAP8oAAAAAAAAAAYcCAAAqAQAATuQbChjx7D+Y3SaI9Y3nPwAAAD/ZAAAAAAAAAAGIAgAAKgEAAO7Ge8GY9Ow/cPvu+M+k5z8AAAA/2QAAAAAAAAABiQIAACoBAABO63BIb/rsPxYObH8Ys+c/AAAAP/kAAAAAAAAAAYoCAAAqAQAAblH7npsC7T94JAJUPMTnPwAAAD/5AAAAAAAAAAGLAgAAKgEAAHBYUN3yC+0/8is08PLJ5z8AAAA/CAEAAAAAAAABjAIAACoBAAAwoTrrnxftP4ZNFa+o4+c/AAAAPwgBAAAAAAAAAY0CAAAqAQAA8Okk+Uwj7T8sYJI18fHnPwAAAD8YAQAAAAAAAAGOAgAAKgEAANCRRB/PLe0/XGvdH4P65z8AAAA/GAEAAAAAAAABjwIAACoBAADQmJldJjftP0h6QVjwBeg/AAAAPzcBAAAAAAAAAZACAAAqAQAAML2O5Pw87T++gXP0pgvoPwAAAD83AQAAAAAAAAGRAgAAKgEAADLE4yJURu0/eoWMQoIO6D8AAAA/NwEAAAAAAAABkgIAACoBAAB0iaORVU3tP6qQ1ywUF+g/AAAAP1YBAAAAAAAAAZMCAAAqAQAAsk5jAFdU7T82iaWQXRHoPwAAAD9WAQAAAAAAAAGUAgAAKgEAAPITI29YW+0/SHpBWPAF6D8AAAA/VgEAAAAAAAABlQIAACoBAABSOBj2LmHtPwR+WqbLCOg/AAAAP3YBAAAAAAAAAZYCAAAqAQAANOA3HLFr7T8Wb/ZtXv3nPwAAAD92AQAAAAAAAAGXAgAAKgEAADTnjFoIde0/clx55xXv5z8AAAA/dgEAAAAAAAABmAIAACoBAAA27uGYX37tP8pJ/GDN4Oc/AAAAP4UBAAAAAAAAAZkCAAAqAQAAlhLXHzaE7T9oM2aMqc/nPwAAAD+FAQAAAAAAAAGaAgAAKgEAANbXlo43i+0/eCQCVDzE5z8AAAA/pQEAAAAAAAABmwIAACoBAAAUnVb9OJLtP6IGOuNhrec/AAAAP6UBAAAAAAAAAZwCAAAqAQAAdsFLhA+Y7T/I6HFyh5bnPwAAAD+lAQAAAAAAAAGdAgAAKgEAADYD4VNlmu0/aNLbnWOF5z8AAAA/xAEAAAAAAAABngIAACoBAAC2hgvzEJ/tP0q4LHtkcec/AAAAP8QBAAAAAAAAAZ8CAAAqAQAAVmlrqpGi7T/qoZamQGDnPwAAAD/EAQAAAAAAAAGgAgAAKgEAADYKNpK8o+0/EITONWZJ5z8AAAA/0wEAAAAAAAABoQIAACoBAADW7JVJPaftP65tOGFCOOc/AAAAP9MBAAAAAAAAAaICAAAqAQAAuI1gMWio7T+mRCUG1hjnPwAAAD/zAQAAAAAAAAGjAgAAKgEAAJguKxmTqe0/EiNERyD/5j8AAAA/8wEAAAAAAAABpAIAACoBAABWcMDo6KvtP/QIlSQh6+Y/AAAAPwICAAAAAAAAAaUCAAAqAQAAFrJVuD6u7T8a68yzRtTmPwAAAD8CAgAAAAAAAAGmAgAAKgEAABayVbg+ru0/isnr9JC65j8AAAA/EgIAAAAAAAABpwIAACoBAAAWslW4Pq7tP36g2Jkkm+Y/AAAAPxICAAAAAAAAAagCAAAqAQAANhGL0BOt7T9ihil3JYfmPwAAAD8xAgAAAAAAAAGpAgAAKgEAAFZwwOjoq+0/AHCTogF25j8AAAA/MQIAAAAAAAABqgIAACoBAAB2z/UAvqrtPypSyzEnX+Y/AAAAPzECAAAAAAAAAasCAAAqAQAAVnDA6Oir7T+ySpmVcFnmPwAAAD9BAgAAAAAAAAGsAgAAKgEAALiNYDFoqO0/PkNn+blT5j8AAAA/QQIAAAAAAAABrQIAACoBAAD2S8thEqbtP2Qln4jfPOY/AAAAP2ACAAAAAAAAAa4CAAAqAQAA9kvLYRKm7T80GlSeTTTmPwAAAD9gAgAAAAAAAAGvAgAAKgEAABirAHrnpO0/WvyLLXMd5j8AAAA/cAIAAAAAAAABsAIAACoBAAA2CjaSvKPtP/jl9VhPDOY/AAAAP3ACAAAAAAAAAbECAAAqAQAANgo2kryj7T/G2qpuvQPmPwAAAD9+AgAAAAAAAAGyAgAAKgEAAJYn1to7oO0/MrnJrwfq5T8AAAA/fgIAAAAAAAABswIAACoBAADW5UAL5p3tP6CX6PBR0OU/AAAAP54CAAAAAAAAAbQCAAAqAQAANgPhU2Wa7T9wjJ0GwMflPwAAAD+eAgAAAAAAAAG1AgAAKgEAAHbBS4QPmO0/yHkggHe55T8AAAA/ngIAAAAAAAABtgIAACoBAAC2f7a0uZXtP95qvEcKruU/AAAAP60CAAAAAAAAAbcCAAAqAQAAFJ1W/TiS7T82WD/BwZ/lPwAAAD+tAgAAAAAAAAG4AgAAKgEAAJYZLF6Nje0/SknbiFSU5T8AAAA/zAIAAAAAAAABuQIAACoBAAD0NsymDIrtP146d1DniOU/AAAAP8wCAAAAAAAAAboCAAAqAQAAlhLXHzaE7T/oMkW0MIPlPwAAAD/MAgAAAAAAAAG7AgAAKgEAAJQLguHeeu0/Li8sZlWA5T8AAAA/7AIAAAAAAAABvAIAACoBAABURsJy3XPtP/oj4XvDd+U/AAAAP+wCAAAAAAAAAb0CAAAqAQAAVD9tNIZq7T9yKxMYen3lPwAAAD/sAgAAAAAAAAG+AgAAKgEAABR6rcWEY+0/6DJFtDCD5T8AAAA/CwMAAAAAAAABvwIAACoBAAAy0o2fAlntP9JBqeydjuU/AAAAPwsDAAAAAAAAAcACAAAqAQAA8gV58qlI7T8ETfTWL5flPwAAAD8LAwAAAAAAAAHBAgAAKgEAAHB7+RSnOu0/Nlg/wcGf5T8AAAA/KgMAAAAAAAABwgIAACoBAADQkUQfzy3tP6xfcV14peU/AAAAPyoDAAAAAAAAAcMCAAAqAQAA0JFEH88t7T+sX3FdeKXlPwAAAD8qAwAAAAAAAAHEAgAAKgEAANCRRB/PLe0/rF9xXXil5T8AAAA/KgMAAAAAAAABxQIAACoBAADQkUQfzy3tP6xfcV14peU/AAAAPzoDAAAAAAAAAcYCAAAqAQAA6nnUE9mN7D+oEn2GSA7gPwAAAD8AAAAAAAAAAAHHAgAAKgEAAOp51BPZjew/qBJ9hkgO4D8AAAA/EAAAAAAAAAAByAIAACoBAADqedQT2Y3sP6gSfYZIDuA/AAAAPxAAAAAAAAAAAckCAAAqAQAA6nnUE9mN7D+oEn2GSA7gPwAAAD8vAAAAAAAAAAHKAgAAKgEAAOp51BPZjew/qBJ9hkgO4D8AAAA/LwAAAAAAAAABywIAACoBAADqedQT2Y3sP6gSfYZIDuA/AAAAPy8AAAAAAAAAAcwCAAAqAQAACtkJLK6M7D+mcwd1jljgPwAAAD8/AAAAAAAAAAHNAgAAKgEAAGj2qXQtiew/fpHP5Whv4D8AAAA/PwAAAAAAAAABzgIAACoBAADKE0q9rIXsP/7BFN2LlOA/AAAAP1cAAAAAAAAAAc8CAAAqAQAAKDHqBSyC7D849nIiirzgPwAAAD9XAAAAAAAAAAHQAgAAKgEAAKqtv2aAfew/pDUcUhrt4D8AAAA/VwAAAAAAAAAB0QIAACoBAABIicrfqXfsP5ptk+XzF+E/AAAAP2cAAAAAAAAAAdICAAAqAQAARoJ1oVJu7D8ErTwVhEjhPwAAAD92AAAAAAAAAAHTAgAAKgEAACYc60omZuw/hN2BDKdt4T8AAAA/dgAAAAAAAAAB1AIAACoBAAAoFZYMz1zsPyAodibJpuE/AAAAP4YAAAAAAAAAAdUCAAAqAQAAJg5BzndT7D9cXNRrx87hPwAAAD+GAAAAAAAAAAHWAgAAKgEAAMbpS0ehTew/ZIXnxjPu4T8AAAA/pQAAAAAAAAAB1wIAACoBAABGZiGo9UjsPzyjrzcOBeI/AAAAP6UAAAAAAAAAAdgCAAAqAQAAxuL2CEpE7D8oshNwexDiPwAAAD+lAAAAAAAAAAHZAgAAKgEAAGa+AYJzPuw/5LUsvlYT4j8AAAA/xAAAAAAAAAAB2gIAACoBAACmfGyyHTzsP+S1LL5WE+I/AAAAP8QAAAAAAAAAAdsCAAAqAQAApnxssh087D+euUUMMhbiPwAAAD/EAAAAAAAAAAHcAgAAKgEAAGa+AYJzPuw/zsSQ9sMe4j8AAAA/1AAAAAAAAAAB3QIAACoBAABGX8xpnj/sP4rIqUSfIeI/AAAAP9QAAAAAAAAAAd4CAAAqAQAABKFhOfRB7D/OxJD2wx7iPwAAAD/UAAAAAAAAAAHfAgAAKgEAAAShYTn0Qew/zsSQ9sMe4j8AAAA/5AAAAAAAAAAB4AIAACoBAAAEoWE59EHsP87EkPbDHuI/AAAAP+QAAAAAAAAAAeECAAAqAQAABKFhOfRB7D/OxJD2wx7iPwAAAD/kAAAAAAAAAAHiAgAAKgEAAAShYTn0Qew/zsSQ9sMe4j8AAAA/8wAAAAAAAAAB4wIAACoBAAAEoWE59EHsP87EkPbDHuI/AAAAP/MAAAAAAAAAAeQCAAAqAQAABq8LtqJU7D+U8byfC0HiPwAAAD8yAQAAAAAAAAHlAgAAKgEAAOZP1p3NVew/lPG8nwtB4j8AAAA/MgEAAAAAAAAB5gIAACoBAACmkWttI1jsP5TxvJ8LQeI/AAAAPzIBAAAAAAAAAecCAAAqAQAARnTLJKRb7D8K+e47wkbiPwAAAD8yAQAAAAAAAAHoAgAAKgEAAMj39cNPYOw/sgtswgpV4j8AAAA/UQEAAAAAAAAB6QIAACoBAAAIvbUyUWfsP/YHU3QvUuI/AAAAP1EBAAAAAAAAAeoCAAAqAQAACMQKcahw7D88BDomVE/iPwAAAD9wAQAAAAAAAAHrAgAAKgEAAOhrKpcqe+w/PAQ6JlRP4j8AAAA/cAEAAAAAAAAB7AIAACoBAADqcn/VgYTsP4AAIdh4TOI/AAAAP3ABAAAAAAAAAe0CAAAqAQAAyBqf+wOP7D/G/AeKnUniPwAAAD+QAQAAAAAAAAHuAgAAKgEAAEqlHtkGnew/ZOZxtXk44j8AAAA/kAEAAAAAAAAB7wIAACoBAADKL562CavsP0bMwpJ6JOI/AAAAP5ABAAAAAAAAAfACAAAqAQAAiniIxLa27D8A0NvgVSfiPwAAAD+fAQAAAAAAAAHxAgAAKgEAACxiPbqOw+w/RszCknok4j8AAAA/nwEAAAAAAAAB8gIAACoBAACu7LyXkdHsP+S1LL5WE+I/AAAAP74BAAAAAAAAAfMCAAAqAQAATNZxjWne7D+An5bpMgLiPwAAAD++AQAAAAAAAAH0AgAAKgEAAA4fXJsW6uw/xpt9m1f/4T8AAAA/zgEAAAAAAAAB9QIAACoBAADuxnvBmPTsPwyYZE18/OE/AAAAP84BAAAAAAAAAfYCAAAqAQAAzm6b5xr/7D/Gm32bV//hPwAAAD/OAQAAAAAAAAH3AgAAKgEAAK4Wuw2dCe0/PKOvNw4F4j8AAAA/7QEAAAAAAAAB+AIAACoBAACQvtozHxTtPyiyE3B7EOI/AAAAP+0BAAAAAAAAAfkCAAAqAQAAUAfFQcwf7T9urvohoA3iPwAAAD/9AQAAAAAAAAH6AgAAKgEAAHBtT5j4J+0/nrlFDDIW4j8AAAA//QEAAAAAAAAB+wIAACoBAADQkUQfzy3tPyiyE3B7EOI/AAAAPw0CAAAAAAAAAfwCAAAqAQAAktPZ7iQw7T+yquHTxAriPwAAAD8NAgAAAAAAAAH9AgAAKgEAADK2OaalM+0/gJ+W6TIC4j8AAAA/HAIAAAAAAAAB/gIAACoBAAAytjmmpTPtP1CUS/+g+eE/AAAAPywCAAAAAAAAAf8CAAAqAQAAMrY5pqUz7T9QlEv/oPnhPwAAAD8sAgAAAAAAAAEAAwAAKgEAADK2OaalM+0/UJRL/6D54T8AAAA/LAIAAAAAAAABAQMAACoBAAAytjmmpTPtP1CUS/+g+eE/AAAAPywCAAAAAAAAAQIDAAAqAQAArOVnWTrI7D/EjbaXjWzgPwAAAD8AAAAAAAAAAAEDAwAAKgEAAKzlZ1k6yOw/xI22l41s4D8AAAA/IAAAAAAAAAABBAMAACoBAACs5WdZOsjsP8SNtpeNbOA/AAAAPyAAAAAAAAAAAQUDAAAqAQAArOVnWTrI7D/EjbaXjWzgPwAAAD8gAAAAAAAAAAEGAwAAKgEAAKzlZ1k6yOw/xI22l41s4D8AAAA/PwAAAAAAAAABBwMAACoBAACs5WdZOsjsP94I8KjSyuA/AAAAPz8AAAAAAAAAAQgDAAAqAQAArOVnWTrI7D9gOTWg9e/gPwAAAD8/AAAAAAAAAAEJAwAAKgEAAKzlZ1k6yOw/OFf9ENAG4T8AAAA/XgAAAAAAAAABCgMAACoBAABuJ/0okMrsP3KLW1bOLuE/AAAAP14AAAAAAAAAAQsDAAAqAQAATMjHELvL7D8ix+s3g1zhPwAAAD9eAAAAAAAAAAEMAwAAKgEAACppkvjlzOw/jgaVZxON4T8AAAA/bgAAAAAAAAABDQMAACoBAAAqaZL45czsP4I+DPvst+E/AAAAP30AAAAAAAAAAQ4DAAAqAQAADApd4BDO7D8WYO25otHhPwAAAD99AAAAAAAAAAEPAwAAKgEAAOyqJ8g7z+w/ZIXnxjPu4T8AAAA/jQAAAAAAAAABEAMAACoBAAAMCl3gEM7sPzyjrzcOBeI/AAAAP40AAAAAAAAAAREDAAAqAQAADApd4BDO7D9YvV5aDRniPwAAAD+wAAAAAAAAAAESAwAAKgEAACppkvjlzOw/7t4/GcMy4j8AAAA/sAAAAAAAAAABEwMAACoBAAAqaZL45czsP0711e3mQ+I/AAAAP8AAAAAAAAAAARQDAAAqAQAAjIYyQWXJ7D+cGtD6d2DiPwAAAD/AAAAAAAAAAAEVAwAAKgEAAKzlZ1k6yOw/RC1NgcBu4j8AAAA/zwAAAAAAAAABFgMAACoBAADqo9KJ5MXsP6ZD41Xkf+I/AAAAP88AAAAAAAAAARcDAAAqAQAALGI9uo7D7D86ZcQUmpniPwAAAD/vAAAAAAAAAAEYAwAAKgEAACxiPbqOw+w/4ndBm+Kn4j8AAAA/7wAAAAAAAAABGQMAACoBAAAKAwiiucTsPzCdO6hzxOI/AAAAP+8AAAAAAAAAARoDAAAqAQAACgMIornE7D+kpG1EKsriPwAAAD/+AAAAAAAAAAEbAwAAKgEAAErBctJjwuw/wr4cZyne4j8AAAA//gAAAAAAAAABHAMAACoBAAAsYj26jsPsP1Tg/SXf9+I/AAAAPx4BAAAAAAAAAR0DAAAqAQAAbCCo6jjB7D+49pP6AgnjPwAAAD8eAQAAAAAAAAEeAwAAKgEAAGwgqOo4wew/YAkRgUsX4z8AAAA/LQEAAAAAAAABHwMAACoBAABKwXLSY8LsPyI2PSqTOeM/AAAAPy0BAAAAAAAAASADAAAqAQAALGI9uo7D7D+2Vx7pSFPjPwAAAD89AQAAAAAAAAEhAwAAKgEAACxiPbqOw+w/GG60vWxk4z8AAAA/PQEAAAAAAAABIgMAACoBAAAsYj26jsPsP6yPlXwifuM/AAAAP0wBAAAAAAAAASMDAAAqAQAALGI9uo7D7D/IqUSfIZLjPwAAAD9MAQAAAAAAAAEkAwAAKgEAACxiPbqOw+w/cLzBJWqg4z8AAAA/bAEAAAAAAAABJQMAACoBAABsIKjqOMHsP6DHDBD8qOM/AAAAP2wBAAAAAAAAASYDAAAqAQAAjH/dAg7A7D+O1nBIabTjPwAAAD97AQAAAAAAAAEnAwAAKgEAAMo9SDO4vew/BN6i5B+64z8AAAA/ewEAAAAAAAABKAMAACoBAABMuh2UDLnsP+7sBh2NxeM/AAAAP4sBAAAAAAAAASkDAAAqAQAATLodlAy57D/u7AYdjcXjPwAAAD+LAQAAAAAAAAEqAwAAKgEAAEy6HZQMuew/7uwGHY3F4z8AAAA/iwEAAAAAAAABKwMAACoBAABMuh2UDLnsP+7sBh2NxeM/AAAAP4sBAAAAAAAAASwDAAAqAQAAwFQm1GyF4T9IqmV3mt7lPwAAAD8AAAAAAAAAAAEtAwAAKgEAAMBUJtRsheE/SKpld5re5T8AAAA/EAAAAAAAAAABLgMAACoBAADAVCbUbIXhP0iqZXea3uU/AAAAPxAAAAAAAAAAAS8DAAAqAQAAwFQm1GyF4T9IqmV3mt7lPwAAAD8vAAAAAAAAAAEwAwAAKgEAAMBUJtRsheE/SKpld5re5T8AAAA/LwAAAAAAAAABMQMAACoBAADAVCbUbIXhP0iqZXea3uU/AAAAPy8AAAAAAAAAATIDAAAqAQAAwFQm1GyF4T9IqmV3mt7lPwAAAD8vAAAAAAAAAAEzAwAAKgEAAOClsW+TceE/PuLcCnQJ5j8AAAA/TgAAAAAAAAABNAMAACoBAAAgZBygPW/hP7LpDqcqD+Y/AAAAP04AAAAAAAAAATUDAAAqAQAAgIG86Lxr4T9a/Istcx3mPwAAAD9OAAAAAAAAAAE2AwAAKgEAAAD+kUkRZ+E/0gO+ySkj5j8AAAA/bgAAAAAAAAABNwMAACoBAAB+emeqZWLhPwIPCbS7K+Y/AAAAP24AAAAAAAAAATgDAAAqAQAA3pcH8+Re4T8eKbjWuj/mPwAAAD9uAAAAAAAAAAE5AwAAKgEAAN6XB/PkXuE/xjs1XQNO5j8AAAA/lgAAAAAAAAABOgMAACoBAAD+9jwLul3hP7JKmZVwWeY/AAAAP5YAAAAAAAAAATsDAAAqAQAAPrWnO2Rb4T/OZEi4b23mPwAAAD+WAAAAAAAAAAE8AwAAKgEAAH5zEmwOWeE/qIIQKUqE5j8AAAA/tQAAAAAAAAABPQMAACoBAAC+MX2cuFbhP7CrI4S2o+Y/AAAAP7UAAAAAAAAAAT4DAAAqAQAAPq5S/QxS4T902E8t/sXmPwAAAD/FAAAAAAAAAAE/AwAAKgEAAJzL8kWMTuE/OAV81kXo5j8AAAA/xQAAAAAAAAABQAMAACoBAAD+6JKOC0vhP7o1wc1oDec/AAAAP+QAAAAAAAAAAUEDAAAqAQAAPqf9vrVI4T+afJyZr0PnPwAAAD/kAAAAAAAAAAFCAwAAKgEAAFwGM9eKR+E/Srgse2Rx5z8AAAA/9AAAAAAAAAABQwMAACoBAAB+ZWjvX0bhP8jocXKHluc/AAAAP/QAAAAAAAAAAUQDAAAqAQAAnsSdBzVF4T8EHdC3hb7nPwAAAD8DAQAAAAAAAAFFAwAAKgEAAN6CCDjfQuE/QFEu/YPm5z8AAAA/AwEAAAAAAAABRgMAACoBAAD84T1QtEHhP0h6QVjwBeg/AAAAPyIBAAAAAAAAAUcDAAAqAQAAPKCogF4/4T+WnztlgSLoPwAAAD8iAQAAAAAAAAFIAwAAKgEAADygqIBeP+E/tLnqh4A26D8AAAA/IgEAAAAAAAABSQMAACoBAAB+XhOxCD3hPxTQgFykR+g/AAAAPzIBAAAAAAAAAUoDAAAqAQAA3Huz+Yc54T9G28tGNlDoPwAAAD8yAQAAAAAAAAFLAwAAKgEAAPza6BFdOOE/At/klBFT6D8AAAA/MgEAAAAAAAABTAMAACoBAAD82ugRXTjhPzTqL3+jW+g/AAAAP1EBAAAAAAAAAU0DAAAqAQAAHDoeKjI34T+o8WEbWmHoPwAAAD9RAQAAAAAAAAFOAwAAKgEAABw6HioyN+E/qPFhG1ph6D8AAAA/UQEAAAAAAAABTwMAACoBAAAcOh4qMjfhP6jxYRtaYeg/AAAAP3EBAAAAAAAAAVADAAAqAQAAHDoeKjI34T+o8WEbWmHoPwAAAD9xAQAAAAAAAAFRAwAAKgEAAPZ4QqmXteA/ljDqcnFF5j8AAAA/AAAAAAAAAAABUgMAACoBAAD2eEKpl7XgP5Yw6nJxReY/AAAAPx8AAAAAAAAAAVMDAAAqAQAA9nhCqZe14D+WMOpycUXmPwAAAD8fAAAAAAAAAAFUAwAAKgEAAPZ4QqmXteA/ljDqcnFF5j8AAAA/HwAAAAAAAAABVQMAACoBAAD2eEKpl7XgP5Yw6nJxReY/AAAAPy8AAAAAAAAAAVYDAAAqAQAA9nhCqZe14D+WMOpycUXmPwAAAD8vAAAAAAAAAAFXAwAAKgEAAPZ4QqmXteA/ljDqcnFF5j8AAAA/LwAAAAAAAAABWAMAACoBAAD2eEKpl7XgP5Yw6nJxReY/AAAAPy8AAAAAAAAAAVkDAAAqAQAA9nhCqZe14D+WMOpycUXmPwAAAD9OAAAAAAAAAAFaAwAAKgEAAPZ4QqmXteA/ljDqcnFF5j8AAAA/TgAAAAAAAAABWwMAACoBAAD2eEKpl7XgP5Yw6nJxReY/AAAAP04AAAAAAAAAAVwDAAAqAQAA9nhCqZe14D+WMOpycUXmPwAAAD9OAAAAAAAAAAFdAwAAKgEAAPZ4QqmXteA/ljDqcnFF5j8AAAA/TgAAAAAAAAABXgMAACoBAAD2eEKpl7XgP5Yw6nJxReY/AAAAP04AAAAAAAAAAV8DAAAqAQAA9nhCqZe14D+WMOpycUXmPwAAAD9uAAAAAAAAAAFgAwAAKgEAAPZ4QqmXteA/ljDqcnFF5j8AAAA/bgAAAAAAAAABYQMAACoBAACYaUzdxsvgP2Qln4jfPOY/AAAAP5wAAAAAAAAAAWIDAAAqAQAA2C4MTMjS4D/wHW3sKDfmPwAAAD+8AAAAAAAAAAFjAwAAKgEAAPiUlqL02uA/ehY7UHIx5j8AAAA/vAAAAAAAAAABZAMAACoBAAD6m+vgS+TgP0gL8GXgKOY/AAAAP8sAAAAAAAAAAWUDAAAqAQAAGgJ2N3js4D+OB9cXBSbmPwAAAD/LAAAAAAAAAAFmAwAAKgEAADhoAI6k9OA/Ag8JtLsr5j8AAAA/2wAAAAAAAAABZwMAACoBAACajPUUe/rgP9IDvskpI+Y/AAAAP9sAAAAAAAAAAWgDAAAqAQAAmpNKU9ID4T8WAKV7TiDmPwAAAD/6AAAAAAAAAAFpAwAAKgEAAHo7anlUDuE/nvhy35ca5j8AAAA/+gAAAAAAAAABagMAACoBAACaofTPgBbhPyjxQEPhFOY/AAAAP/oAAAAAAAAAAWsDAAAqAQAAnKhJDtgf4T+y6Q6nKg/mPwAAAD8KAQAAAAAAAAFsAwAAKgEAALwO1GQEKOE/sukOpyoP5j8AAAA/GQEAAAAAAAABbQMAACoBAAAcM8nr2i3hP/jl9VhPDOY/AAAAPxkBAAAAAAAAAW4DAAAqAQAAXPiIWtw04T/45fVYTwzmPwAAAD8pAQAAAAAAAAFvAwAAKgEAAPza6BFdOOE/bu0n9QUS5j8AAAA/KQEAAAAAAAABcAMAACoBAAAeQXNoiUDhP27tJ/UFEuY/AAAAP0gBAAAAAAAAAXEDAAAqAQAAXAYz14pH4T+e+HLflxrmPwAAAD9IAQAAAAAAAAFyAwAAKgEAAL4qKF5hTeE/WvyLLXMd5j8AAAA/SAEAAAAAAAABcwMAACoBAAAeTx3lN1PhP9IDvskpI+Y/AAAAP2gBAAAAAAAAAXQDAAAqAQAAntJHhONX4T/SA77JKSPmPwAAAD9oAQAAAAAAAAF1AwAAKgEAAB5WciOPXOE/SAvwZeAo5j8AAAA/aAEAAAAAAAABdgMAACoBAAA+vPx5u2ThP3oWO1ByMeY/AAAAP4cBAAAAAAAAAXcDAAAqAQAAYCKH0Ods4T/wHW3sKDfmPwAAAD+HAQAAAAAAAAF4AwAAKgEAAAAF54docOE/8B1t7Cg35j8AAAA/hwEAAAAAAAABeQMAACoBAABgKdwOP3bhP/AdbewoN+Y/AAAAP5YBAAAAAAAAAXoDAAAqAQAAIGtx3pR44T+qIYY6BDrmPwAAAD+WAQAAAAAAAAF7AwAAKgEAAKDnRj/pc+E/WvyLLXMd5j8AAAA/tgEAAAAAAAABfAMAACoBAACg50Y/6XPhP1r8iy1zHeY/AAAAP7YBAAAAAAAAAX0DAAAqAQAAoOdGP+lz4T9a/Istcx3mPwAAAD/FAQAAAAAAAAF+AwAAKgEAAKDnRj/pc+E/WvyLLXMd5j8AAAA/xQEAAAAAAAABfwMAACoBAADGvSF7iRHiP9ws0SSWQuY/AAAAPwAAAAAAAAAAAYADAAAqAQAAxr0he4kR4j/cLNEklkLmPwAAAD8fAAAAAAAAAAGBAwAAKgEAAMa9IXuJEeI/3CzRJJZC5j8AAAA/HwAAAAAAAAABggMAACoBAADGvSF7iRHiP9ws0SSWQuY/AAAAPx8AAAAAAAAAAYMDAAAqAQAAxr0he4kR4j/cLNEklkLmPwAAAD8+AAAAAAAAAAGEAwAAKgEAAMa9IXuJEeI/3CzRJJZC5j8AAAA/PgAAAAAAAAABhQMAACoBAADmDq0WsP3hPwIPCbS7K+Y/AAAAP04AAAAAAAAAAYYDAAAqAQAABm7iLoX84T/SA77JKSPmPwAAAD9OAAAAAAAAAAGHAwAAKgEAAIbqt4/Z9+E/jgfXFwUm5j8AAAA/XQAAAAAAAAABiAMAACoBAAAmxsIIA/LhP44H1xcFJuY/AAAAP10AAAAAAAAAAYkDAAAqAQAApEKYaVft4T+OB9cXBSbmPwAAAD99AAAAAAAAAAGKAwAAKgEAAIbcDRMr5eE/0gO+ySkj5j8AAAA/fQAAAAAAAAABiwMAACoBAADm+a1bquHhP44H1xcFJuY/AAAAP30AAAAAAAAAAYwDAAAqAQAAhNW41NPb4T8WAKV7TiDmPwAAAD+MAAAAAAAAAAGNAwAAKgEAAOTyWB1T2OE/jgfXFwUm5j8AAAA/jAAAAAAAAAABjgMAACoBAACEzmOWfNLhP74SIgKXLuY/AAAAP6sAAAAAAAAAAY8DAAAqAQAABEs599DN4T9kJZ+I3zzmPwAAAD+rAAAAAAAAAAGQAwAAKgEAAGRo2T9QyuE/gj9Oq95Q5j8AAAA/uwAAAAAAAAABkQMAACoBAAAkoxnRTsPhP55Z/c3dZOY/AAAAP7sAAAAAAAAAAZIDAAAqAQAAgsC5Gc6/4T92d8U+uHvmPwAAAD/LAAAAAAAAAAGTAwAAKgEAAOLdWWJNvOE/Cpmm/W2V5j8AAAA/ywAAAAAAAAABlAMAACoBAADEfiRKeL3hP0TNBENsveY/AAAAP+oAAAAAAAAAAZUDAAAqAQAApB/vMaO+4T98AWOIauXmPwAAAD/qAAAAAAAAAAGWAwAAKgEAAKQf7zGjvuE/ujXBzWgN5z8AAAA/6gAAAAAAAAABlwMAACoBAABkYYQB+cDhP/RpHxNnNec/AAAAPwkBAAAAAAAAAZgDAAAqAQAAJKMZ0U7D4T/8kjJu01TnPwAAAD8JAQAAAAAAAAGZAwAAKgEAACSjGdFOw+E/1rD63q1r5z8AAAA/CQEAAAAAAAABmgMAACoBAAAEROS4ecThP2jS251jhec/AAAAPygBAAAAAAAAAZsDAAAqAQAApCZEcPrH4T+E7IrAYpnnPwAAAD8oAQAAAAAAAAGcAwAAKgEAAEQJpCd7y+E/6AIhlYaq5z8AAAA/KAEAAAAAAAABnQMAACoBAACEzmOWfNLhP3gkAlQ8xOc/AAAAPzgBAAAAAAAAAZ4DAAAqAQAA5PJYHVPY4T8kN3/ahNLnPwAAAD84AQAAAAAAAAGfAwAAKgEAAITVuNTT2+E/QFEu/YPm5z8AAAA/VwEAAAAAAAABoAMAACoBAACkO0MrAOThPxZv9m1e/ec/AAAAP1cBAAAAAAAAAaEDAAAqAQAAxqHNgSzs4T96hYxCgg7oPwAAAD9nAQAAAAAAAAGiAwAAKgEAAOYHWNhY9OE/IJgJycoc6D8AAAA/ZwEAAAAAAAABowMAACoBAABGLE1fL/rhPz6yuOvJMOg/AAAAP3cBAAAAAAAAAaQDAAAqAQAAhvEMzjAB4j9uvQPWWznoPwAAAD93AQAAAAAAAAGlAwAAKgEAAKZXlyRdCeI/FNCAXKRH6D8AAAA/lgEAAAAAAAABpgMAACoBAADGvSF7iRHiP7zi/eLsVeg/AAAAP5YBAAAAAAAAAacDAAAqAQAAKOIWAmAX4j806i9/o1voPwAAAD+WAQAAAAAAAAGoAwAAKgEAAEhIoViMH+I/7u1IzX5e6D8AAAA/tQEAAAAAAAABqQMAACoBAACIDWHHjSbiP3bmFjHIWOg/AAAAP7UBAAAAAAAAAaoDAAAqAQAAqHPrHbou4j8C3+SUEVPoPwAAAD+1AQAAAAAAAAGrAwAAKgEAAMrZdXTmNuI/0NOZqn9K6D8AAAA/xQEAAAAAAAABrAMAACoBAABqwypqvkPiP+bENXISP+g/AAAAP8UBAAAAAAAAAa0DAAAqAQAAasp/qBVN4j+0ueqHgDboPwAAAD/kAQAAAAAAAAGuAwAAKgEAAGrR1OZsVuI/hK6fne4t6D8AAAA/5AEAAAAAAAABrwMAACoBAADK9cltQ1ziPyCYCcnKHOg/AAAAP+QBAAAAAAAAAbADAAAqAQAALBq/9Bli4j96hYxCgg7oPwAAAD8DAgAAAAAAAAGxAwAAKgEAAOpbVMRvZOI/XGvdH4P65z8AAAA/AwIAAAAAAAABsgMAACoBAACMPrR78GfiPw5G4xLy3ec/AAAAPwMCAAAAAAAAAbMDAAAqAQAATIBJS0Zq4j94JAJUPMTnPwAAAD8iAgAAAAAAAAG0AwAAKgEAAOxiqQLHbeI/Kv8HR6un5z8AAAA/IgIAAAAAAAABtQMAACoBAADMA3Tq8W7iP1ThP9bQkOc/AAAAPyICAAAAAAAAAbYDAAAqAQAAzAN06vFu4j96w3dl9nnnPwAAAD8yAgAAAAAAAAG3AwAAKgEAAMwDdOrxbuI/XqnIQvdl5z8AAAA/MgIAAAAAAAABuAMAACoBAADsYqkCx23iP0KPGSD4Uec/AAAAP1ECAAAAAAAAAbkDAAAqAQAADMLeGpxs4j+afJyZr0PnPwAAAD9RAgAAAAAAAAG6AwAAKgEAACohFDNxa+I/OmYGxYsy5z8AAAA/UQIAAAAAAAABuwMAACoBAABMgElLRmriP0xXooweJ+c/AAAAP3ECAAAAAAAAAbwDAAAqAQAAbN9+Yxtp4j+mRCUG1hjnPwAAAD9xAgAAAAAAAAG9AwAAKgEAAMz8HqyaZeI/iip249YE5z8AAAA/cQIAAAAAAAABvgMAACoBAAAsGr/0GWLiP+IX+VyO9uY/AAAAP5ACAAAAAAAAAb8DAAAqAQAArJaUVW5d4j/C/Uk6j+LmPwAAAD+QAgAAAAAAAAHAAwAAKgEAAOpU/4UYW+I/puOaF5DO5j8AAAA/kAIAAAAAAAABwQMAACoBAABq0dTmbFbiP4rJ6/SQuuY/AAAAP58CAAAAAAAAAcIDAAAqAQAAqo8/FxdU4j/MxdKmtbfmPwAAAD+fAgAAAAAAAAHDAwAAKgEAACoMFXhrT+I/nLqHvCOv5j8AAAA/vwIAAAAAAAABxAMAACoBAACqiOrYv0riP2yvPNKRpuY/AAAAP78CAAAAAAAAAcUDAAAqAQAAKgXAORRG4j+wqyOEtqPmPwAAAD+/AgAAAAAAAAHGAwAAKgEAAMrgyrI9QOI/PKTx5/+d5j8AAAA/3gIAAAAAAAABxwMAACoBAAAInzXj5z3iPwqZpv1tleY/AAAAP94CAAAAAAAAAcgDAAAqAQAAihsLRDw54j8Kmab9bZXmPwAAAD/eAgAAAAAAAAHJAwAAKgEAAMrZdXTmNuI/Cpmm/W2V5j8AAAA/7gIAAAAAAAABygMAACoBAACIFLYF5S/iP06Vja+SkuY/AAAAP/0CAAAAAAAAAcsDAAAqAQAAiA1hx40m4j/ajVsT3IzmPwAAAD/9AgAAAAAAAAHMAwAAKgEAAEhIoViMH+I/YoYpdyWH5j8AAAA/HAMAAAAAAAABzQMAACoBAAAo4hYCYBfiP+5+99pugeY/AAAAPxwDAAAAAAAAAc4DAAAqAQAAxr0he4kR4j+oghApSoTmPwAAAD8cAwAAAAAAAAHPAwAAKgEAAGaZLPSyC+I/7n732m6B5j8AAAA/LAMAAAAAAAAB0AMAACoBAADmFQJVBwfiP+5+99pugeY/AAAAPywDAAAAAAAAAdEDAAAqAQAAZpLXtVsC4j8ye96Mk37mPwAAAD9LAwAAAAAAAAHSAwAAKgEAAAZu4i6F/OE/7n732m6B5j8AAAA/SwMAAAAAAAAB0wMAACoBAADGqCLAg/XhP3Z3xT64e+Y/AAAAP0sDAAAAAAAAAdQDAAAqAQAApEKYaVft4T+8c6zw3HjmPwAAAD9rAwAAAAAAAAHVAwAAKgEAAGR92PpV5uE/Rmx6VCZz5j8AAAA/awMAAAAAAAAB1gMAACoBAABkdoO8/tzhPwBwk6IBduY/AAAAP2sDAAAAAAAAAdcDAAAqAQAAZG8ufqfT4T+MaGEGS3DmPwAAAD+KAwAAAAAAAAHYAwAAKgEAAARLOffQzeE/jGhhBktw5j8AAAA/igMAAAAAAAAB2QMAACoBAADEhXmIz8bhP4xoYQZLcOY/AAAAP4oDAAAAAAAAAdoDAAAqAQAAxIV5iM/G4T+MaGEGS3DmPwAAAD+KAwAAAAAAAAHbAwAAKgEAAMSFeYjPxuE/jGhhBktw5j8AAAA/mQMAAAAAAAAB3AMAACoBAADEhXmIz8bhP4xoYQZLcOY/AAAAP5kDAAAAAAAAAd0DAAAqAQAA+r6UGAAT4T+S4/WbQa7gPwAAAD8AAAAAAAAAAAHeAwAAKgEAAPq+lBgAE+E/kuP1m0Gu4D8AAAA/EAAAAAAAAAAB3wMAACoBAAD6vpQYABPhP5Lj9ZtBruA/AAAAPxAAAAAAAAAAAeADAAAqAQAAPJL+A7As4T+unBrQ+nfgPwAAAD8vAAAAAAAAAAHhAwAAKgEAALwcfuGyOuE/CIqdSbJp4D8AAAA/LwAAAAAAAAAB4gMAACoBAAB+ZWjvX0bhP+xv7iazVeA/AAAAPy8AAAAAAAAAAeMDAAAqAQAAPq5S/QxS4T/OVT8EtEHgPwAAAD9OAAAAAAAAAAHkAwAAKgEAAD61pztkW+E/KEPCfWsz4D8AAAA/TgAAAAAAAAAB5QMAACoBAACAgbzovGvhPwopE1tsH+A/AAAAP04AAAAAAAAAAeYDAAAqAQAA4KwGrup64T8wC0vqkQjgPwAAAD9tAAAAAAAAAAHnAwAAKgEAAEDYUHMYiuE/i/jNY0n63z8AAAA/bQAAAAAAAAAB6AMAACoBAAAigHCZmpThPxPxm8eS9N8/AAAAP20AAAAAAAAAAekDAAAqAQAAAiiQvxyf4T+f6Wkr3O7fPwAAAD99AAAAAAAAAAHqAwAAKgEAAOLPr+WeqeE/i/jNY0n63z8AAAA/fQAAAAAAAAAB6wMAACoBAAAilW9UoLDhP7oDGU7bAuA/AAAAP5wAAAAAAAAAAewDAAAqAQAAYlovw6G34T+oEn2GSA7gPwAAAD+cAAAAAAAAAAHtAwAAKgEAAOLdWWJNvOE/CikTW2wf4D8AAAA/nAAAAAAAAAAB7gMAACoBAACkH+8xo77hP2w/qS+QMOA/AAAAP7wAAAAAAAAAAe8DAAAqAQAAZGGEAfnA4T+IWVhSj0TgPwAAAD+8AAAAAAAAAAHwAwAAKgEAACSjGdFOw+E/koJrrftj4D8AAAA/vAAAAAAAAAAB8QMAACoBAAAEROS4ecThPxKzsKQeieA/AAAAP9sAAAAAAAAAAfIDAAAqAQAARAJP6SPC4T/C7kCG07bgPwAAAD/bAAAAAAAAAAHzAwAAKgEAAILAuRnOv+E/Qh+Gffbb4D8AAAA/2wAAAAAAAAAB9AMAACoBAADEfiRKeL3hP8JPy3QZAeE/AAAAP+oAAAAAAAAAAfUDAAAqAQAABD2PeiK74T8QdcWBqh3hPwAAAD/qAAAAAAAAAAH2AwAAKgEAAGJaL8Oht+E/0qHxKvI/4T8AAAA/CgEAAAAAAAAB9wMAACoBAACiGJrzS7XhP1LSNiIVZeE/AAAAPwoBAAAAAAAAAfgDAAAqAQAAQvSkbHWv4T8CDscDypLhPwAAAD8ZAQAAAAAAAAH5AwAAKgEAAAIv5f1zqOE/gj4M++y34T8AAAA/GQEAAAAAAAAB+gMAACoBAADCaSWPcqHhP4xnH1ZZ1+E/AAAAPykBAAAAAAAAAfsDAAAqAQAAoAObOEaZ4T9QlEv/oPnhPwAAAD8pAQAAAAAAAAH8AwAAKgEAAICdEOIZkeE/FMF3qOgb4j8AAAA/OQEAAAAAAAAB/QMAACoBAADgs1vsQYThP6jiWGeeNeI/AAAAPzkBAAAAAAAAAf4DAAAqAQAAQMqm9ml34T8mE55ewVriPwAAAD9YAQAAAAAAAAH/AwAAKgEAAN6eXDE8aOE/MDyxuS164j8AAAA/WAEAAAAAAAABAAQAACoBAADelwfz5F7hP5JSR45Ri+I/AAAAP1gBAAAAAAAAAQEEAAAqAQAAvjF9nLhW4T86ZcQUmpniPwAAAD93AQAAAAAAAAECBAAAKgEAAJzL8kWMTuE/EoOMhXSw4j8AAAA/dwEAAAAAAAABAwQAACoBAAB+ZWjvX0bhP3SZIlqYweI/AAAAP3cBAAAAAAAAAQQEAAAqAQAAPKCogF4/4T9gqIaSBc3iPwAAAD+WAQAAAAAAAAEFBAAAKgEAAD6ZU0IHNuE/CLsDGU7b4j8AAAA/lgEAAAAAAAABBgQAACoBAABc8TMchSvhP67NgJ+W6eI/AAAAP5YBAAAAAAAAAQcEAAAqAQAAPIupxVgj4T+G60gQcQDjPwAAAD+2AQAAAAAAAAEIBAAAKgEAADqEVIcBGuE/cvqsSN4L4z8AAAA/tgEAAAAAAAABCQQAACoBAAD6vpQYABPhPxoNKs8mGuM/AAAAP7YBAAAAAAAAAQoEAAAqAQAAmpqfkSkN4T98I8CjSivjPwAAAD/VAQAAAAAAAAELBAAAKgEAABoXdfJ9COE/OCfZ8SUu4z8AAAA/1QEAAAAAAAABDAQAACoBAAB6NBU7/QThPzgn2fElLuM/AAAAP9UBAAAAAAAAAQ0EAAAqAQAA2lG1g3wB4T98I8CjSivjPwAAAD/VAQAAAAAAAAEOBAAAKgEAANpRtYN8AeE/ri4Ljtwz4z8AAAA/5AEAAAAAAAABDwQAACoBAADaUbWDfAHhPzgn2fElLuM/AAAAP+QBAAAAAAAAARAEAAAqAQAA2lG1g3wB4T/CH6dVbyjjPwAAAD/kAQAAAAAAAAERBAAAKgEAANpRtYN8AeE/OCfZ8SUu4z8AAAA/5AEAAAAAAAABEgQAACoBAAC6+dSp/gvhP64uC47cM+M/AAAAPxMCAAAAAAAAARMEAAAqAQAAXNw0YX8P4T8iNj0qkznjPwAAAD8jAgAAAAAAAAEUBAAAKgEAAPq+lBgAE+E/IjY9KpM54z8AAAA/IwIAAAAAAAABFQQAACoBAAB8Qr+3qxfhP5g9b8ZJP+M/AAAAP0ICAAAAAAAAARYEAAAqAQAAvAd/Jq0e4T9UQYgUJULjPwAAAD9CAgAAAAAAAAEXBAAAKgEAANxtCX3ZJuE/mD1vxkk/4z8AAAA/QgIAAAAAAAABGAQAACoBAAAcM8nr2i3hP1RBiBQlQuM/AAAAP1ICAAAAAAAAARkEAAAqAQAAPplTQgc24T+YPW/GST/jPwAAAD9SAgAAAAAAAAEaBAAAKgEAAN6CCDjfQuE/ri4Ljtwz4z8AAAA/cQIAAAAAAAABGwQAACoBAAA+rlL9DFLhP8Ifp1VvKOM/AAAAP3ECAAAAAAAAARwEAAAqAQAAvjjS2g9g4T+QFFxr3R/jPwAAAD+BAgAAAAAAAAEdBAAAKgEAACBkHKA9b+E/kBRca90f4z8AAAA/gQIAAAAAAAABHgQAACoBAACg7pt9QH3hP9YQQx0CHeM/AAAAP5ACAAAAAAAAAR8EAAAqAQAAQNhQcxiK4T9gCRGBSxfjPwAAAD+QAgAAAAAAAAEgBAAAKgEAAOLBBWnwluE/6gHf5JQR4z8AAAA/sAIAAAAAAAABIQQAACoBAABC7U8uHqbhP7j2k/oCCeM/AAAAP7ACAAAAAAAAASIEAAAqAQAAxHfPCyG04T+G60gQcQDjPwAAAD+wAgAAAAAAAAEjBAAAKgEAAGRhhAH5wOE/EOQWdLr64j8AAAA/zwIAAAAAAAABJAQAACoBAADk6wPf+87hP5rc5NcD9eI/AAAAP88CAAAAAAAAASUEAAAqAQAApjTu7Kja4T+a3OTXA/XiPwAAAD/PAgAAAAAAAAEmBAAAKgEAAEYeo+KA5+E/JNWyO03v4j8AAAA/3gIAAAAAAAABJwQAACoBAAAEZ43wLfPhP2rRme1x7OI/AAAAP94CAAAAAAAAASgEAAAqAQAABm7iLoX84T+uzYCfluniPwAAAD/+AgAAAAAAAAEpBAAAKgEAAMa2zDwyCOI/8slnUbvm4j8AAAA//gIAAAAAAAABKgQAACoBAADoHFeTXhDiP67NgJ+W6eI/AAAAPw0DAAAAAAAAASsEAAAqAQAASEFMGjUW4j+uzYCfluniPwAAAD8NAwAAAAAAAAEsBAAAKgEAAMjEdrngGuI/rs2An5bp4j8AAAA/HQMAAAAAAAABLQQAACoBAABISKFYjB/iP2rRme1x7OI/AAAAPx0DAAAAAAAAAS4EAAAqAQAASEihWIwf4j9q0ZntceziPwAAAD8dAwAAAAAAAAEvBAAAKgEAAEhIoViMH+I/OMZOA+Dj4j8AAAA/PAMAAAAAAAABMAQAACoBAABISKFYjB/iPzjGTgPg4+I/AAAAPzwDAAAAAAAAATEEAAAqAQAASEihWIwf4j84xk4D4OPiPwAAAD88AwAAAAAAAAEyBAAAKgEAAEhIoViMH+I/OMZOA+Dj4j8AAAA/TAMAAAAAAAABMwQAACoBAABqBFTx25vsP6uAjMhmUt0/AAAAPwAAAAAAAAAAATQEAAAqAQAAagRU8dub7D+rgIzIZlLdPwAAAD8gAAAAAAAAAAE1BAAAKgEAACo/lILalOw/X5l93kmh3D8AAAA/IAAAAAAAAAABNgQAACoBAADIGp/7A4/sPxET+eJyOtw/AAAAPyAAAAAAAAAAATcEAAAqAQAASJd0XFiK7D8lowq8v+TbPwAAAD8vAAAAAAAAAAE4BAAAKgEAAAjStO1Wg+w/7w0iiHty2z8AAAA/LwAAAAAAAAABOQQAACoBAADoayqXKnvsP6GHnYykC9s/AAAAPz8AAAAAAAAAAToEAAAqAQAACMQKcahw7D9741Ag843aPwAAAD9PAAAAAAAAAAE7BAAAKgEAAGjaVXvQY+w/y0Y2UPgV2j8AAAA/TwAAAAAAAAABPAQAACoBAABkzKv+IVHsP72ThavZjNk/AAAAP24AAAAAAAAAAT0EAAAqAQAAZr4BgnM+7D8h6AajcQnZPwAAAD9uAAAAAAAAAAE+BAAAKgEAAKRuwjVvKew/XVpQC+Sc2D8AAAA/bgAAAAAAAAABPwQAACoBAADCv03RlRXsP3PqYeQwR9g/AAAAP40AAAAAAAAAAUAEAAAqAQAAIs9DnWb/6z//gaVZNPfXPwAAAD+NAAAAAAAAAAFBBAAAKgEAAAJbD8qL5Os/mwqFlsqb1z8AAAA/jQAAAAAAAAABQgQAACoBAACAyTquMc3rP1GEAJvzNNc/AAAAP6wAAAAAAAAAAUMEAAAqAQAAwHn7YS246z95Ba4709PWPwAAAD+sAAAAAAAAAAFEBAAAKgEAAB6J8S3+oes/P3DFB49h1j8AAAA/rAAAAAAAAAABRQQAACoBAAD8FL1aI4frPwfb3NNK79U/AAAAP7wAAAAAAAAAAUYEAAAqAQAAGl/zt/Jp6z9ZPsIDUHfVPwAAAD+8AAAAAAAAAAFHBAAAKgEAABhK9PzsTes/bc7T3Jwh1T8AAAA/2wAAAAAAAAABSAQAACoBAAAYNfVB5zHrP4Ne5bXpy9Q/AAAAP9sAAAAAAAAAAUkEAAAqAQAA+MDAbgwX6z/3BI1jWofUPwAAAD/bAAAAAAAAAAFKBAAAKgEAAParwbMG++o/W7qYSThO1D8AAAA/+gAAAAAAAAABSwQAACoBAAA0VS0pq9zqP9VgQPeoCdQ/AAAAP/oAAAAAAAAAAUwEAAAqAQAAsrwDz/m76j9z6R80P67TPwAAAD/6AAAAAAAAAAFNBAAAKgEAABDFpFxznOo/m2rN1B5N0z8AAAA/GgEAAAAAAAABTgQAACoBAADO6uUybHnqPz3zrBG18dI/AAAAPxoBAAAAAAAAAU8EAAAqAQAAztXmd2Zd6j/HivCGuKHSPwAAAD8aAQAAAAAAAAFQBAAAKgEAACzehwXgPeo/USI0/LtR0j8AAAA/KQEAAAAAAAABUQQAACoBAADKpJPDAxzqP2WyRdUI/NE/AAAAPykBAAAAAAAAAVIEAAAqAQAACEeq+lD06T+RM/N16JrRPwAAAD9JAQAAAAAAAAFTBAAAKgEAAMZs69BJ0ek/Hcs26+tK0T8AAAA/SQEAAAAAAAABVAQAACoBAACEkiynQq7pP6ViemDv+tA/AAAAP0kBAAAAAAAAAVUEAAAqAQAABPoCTZGN6T8z+r3V8qrQPwAAAD9oAQAAAAAAAAFWBAAAKgEAACJEOapgcOk/b82RLKuI0D8AAAA/aAEAAAAAAAABVwQAACoBAABCjm8HMFPpPzOZM+esYNA/AAAAP2gBAAAAAAAAAVgEAAAqAQAAvvVFrX4y6T+DXaMF+DLQPwAAAD+HAQAAAAAAAAFZBAAAKgEAAJ56vJtMDuk/ziVe16vzzz8AAAA/hwEAAAAAAAABWgQAACoBAAAc4pJBm+3oP5aQdaNngc8/AAAAP4cBAAAAAAAAAVsEAAAqAQAA/G1ebsDS6D/2RYGJRUjPPwAAAD+XAQAAAAAAAAFcBAAAKgEAABq4lMuPteg/buwoN7YDzz8AAAA/lwEAAAAAAAABXQQAACoBAAD4Q2D4tJroPw51CHRMqM4/AAAAP7YBAAAAAAAAAV4EAAAqAQAAdqs2ngN66D9aOXiSl3rOPwAAAD+2AQAAAAAAAAFfBAAAKgEAALRUohOoW+g/rv3nsOJMzj8AAAA/xgEAAAAAAAABYAQAACoBAACU4G1AzUDoP+rQuwebKs4/AAAAP8YBAAAAAAAAAWEEAAAqAQAAEk+ZJHMp6D86lSsm5vzNPwAAAD/VAQAAAAAAAAFiBAAAKgEAAJK9xAgZEug/dmj/fJ7azT8AAAA/1QEAAAAAAAABYwQAACoBAAAwiyUFlPnnP8Isb5vprM0/AAAAP+UBAAAAAAAAAWQEAAAqAQAA7re7GeTf5z8W8d65NH/NPwAAAD/lAQAAAAAAAAFlBAAAKgEAAM5Dh0YJxec/XrVO2H9RzT8AAAA/BAIAAAAAAAABZgQAACoBAAAsU30S2q7nP161Tth/Uc0/AAAAPwQCAAAAAAAAAWcEAAAqAQAAjGJz3qqY5z+eiCIvOC/NPwAAAD8UAgAAAAAAAAFoBAAAKgEAAEyWXjFSiOc/wmpavl0YzT8AAAA/FAIAAAAAAAABaQQAACoBAACKRh/lTXPnPxYvytyo6sw/AAAAPyMCAAAAAAAAAWoEAAAqAQAAaNLqEXNY5z9SAp4zYcjMPwAAAD8jAgAAAAAAAAFrBAAAKgEAAIYcIW9CO+c/euTVwoaxzD8AAAA/QwIAAAAAAAABbAQAACoBAACkZlfMER7nP3rk1cKGscw/AAAAP0MCAAAAAAAAAW0EAAAqAQAAhPIi+TYD5z+K1XGKGabMPwAAAD9DAgAAAAAAAAFuBAAAKgEAAEQfuQ2H6eY/euTVwoaxzD8AAAA/YgIAAAAAAAABbwQAACoBAADi7BkKAtHmP1ICnjNhyMw/AAAAP2ICAAAAAAAAAXAEAAAqAQAAADdQZ9Gz5j9SAp4zYcjMPwAAAD9iAgAAAAAAAAFxBAAAKgEAAB6BhsSgluY/YvM5+/O8zD8AAAA/gQIAAAAAAAABcgQAACoBAAB+iSdSGnfmPz4RAmzO08w/AAAAP4ECAAAAAAAAAXMEAAAqAQAAHFeITpVe5j8WL8rcqOrMPwAAAD+BAgAAAAAAAAF0BAAAKgEAAJzFszI7R+Y/snm+9sojzT8AAAA/kQIAAAAAAAABdQQAACoBAAD61Kn+CzHmPwIAQ/Khis0/AAAAP5ECAAAAAAAAAXYEAAAqAQAAOoVqsgcc5j+eSjcMxMPNPwAAAD+wAgAAAAAAAAF3BAAAKgEAANhSy66CA+Y/mgxM6U9Yzj8AAAA/sAIAAAAAAAABeAQAACoBAADWPczzfOflP9KhNB2Uys4/AAAAP7ACAAAAAAAAAXkEAAAqAQAAVKz31yLQ5T/2RYGJRUjPPwAAAD/PAgAAAAAAAAF6BAAAKgEAAHT2LTXysuU/Vr2hTK+jzz8AAAA/zwIAAAAAAAABewQAACoBAABSgvlhF5jlP9MhEyRDBdA/AAAAP88CAAAAAAAAAXwEAAAqAQAAEq+Pdmd+5T/3ZNWhrjjQPwAAAD/uAgAAAAAAAAF9BAAAKgEAALB88HLiZeU/Dbf7V4d30D8AAAA/7gIAAAAAAAABfgQAACoBAABOSlFvXU3lP6cB8HGpsNA/AAAAP+4CAAAAAAAAAX8EAAAqAQAArllHOy435T/jNU63p9jQPwAAAD/+AgAAAAAAAAGABAAAKgEAAAxpPQf/IOU/B3kQNRMM0T8AAAA//gIAAAAAAAABgQQAACoBAABseDPTzwrlP7e0oBbIOdE/AAAAPx0DAAAAAAAAAYIEAAAqAQAAqiGfSHTs5D+5FSsFDoTRPwAAAD8dAwAAAAAAAAGDBAAAKgEAACiQyiwa1eQ/tXa181PO0T8AAAA/LQMAAAAAAAABhAQAACoBAACo/vUQwL3kP0HQDUbjEtI/AAAAPy0DAAAAAAAAAYUEAAAqAQAAxk+BrOap5D9RIjT8u1HSPwAAAD89AwAAAAAAAAGGBAAAKgEAAEa+rJCMkuQ/23uMTkuW0j8AAAA/PQMAAAAAAAABhwQAACoBAADmiw2NB3rkP+vNsgQk1dI/AAAAP1wDAAAAAAAAAYgEAAAqAQAAJDV5Aqxb5D/rLj3zaR/TPwAAAD9cAwAAAAAAAAGJBAAAKgEAAGLe5HdQPeQ/dYiVRflj0z8AAAA/XAMAAAAAAAABigQAACoBAAAgC3uMoCPkP3PpHzQ/rtM/AAAAP3sDAAAAAAAAAYsEAAAqAQAAIP3QD/IQ5D+HO0bqF+3TPwAAAD97AwAAAAAAAAGMBAAAKgEAAD5OXKsY/eM/W7qYSThO1D8AAAA/ewMAAAAAAAABjQQAACoBAAAe4XwWlevjP10bIzh+mNQ/AAAAP4sDAAAAAAAAAY4EAAAqAQAAfvBy4mXV4z/3ZRdSoNHUPwAAAD+LAwAAAAAAAAGPBAAAKgEAAPxensYLvuM/4dUFeVMn1T8AAAA/qgMAAAAAAAABkAQAACoBAAAaqdQj26DjP7tUWNhziNU/AAAAP6oDAAAAAAAAAZEEAAAqAQAA2tVqOCuH4z994g5wAfXVPwAAAD+6AwAAAAAAAAGSBAAAKgEAADjlYAT8cOM/P3DFB49h1j8AAAA/ugMAAAAAAAABkwQAACoBAAA217aHTV7jP4v2SQNmyNY/AAAAP8kDAAAAAAAAAZQEAAAqAQAAdod3O0lJ4z+zmpZvF0bXPwAAAD/JAwAAAAAAAAGVBAAAKgEAANSWbQcaM+M/r1yrTKPa1z8AAAA/6AMAAAAAAAABlgQAACoBAAD05/iiQB/jP0sIKlULXtg/AAAAP+gDAAAAAAAAAZcEAAAqAQAA9NlOJpIM4z8jh3y0K7/YPwAAAD/oAwAAAAAAAAGYBAAAKgEAADKKD9qN9+I/IegGo3EJ2T8AAAA/CAQAAAAAAAABmQQAACoBAACy+Dq+M+DiP5NQwy1uWdk/AAAAPwgEAAAAAAAAAZoEAAAqAQAAEAgxigTK4j/j1kcpRcDZPwAAAD8IBAAAAAAAAAGbBAAAKgEAABD6hg1Wt+I/LV3MJBwn2j8AAAA/JwQAAAAAAAABnAQAACoBAADujKd40qXiP3vjUCDzjdo/AAAAPycEAAAAAAAAAZ0EAAAqAQAALkS9aiWa4j/bWnHjXOnaPwAAAD8nBAAAAAAAAAGeBAAAKgEAAOx3qL3MieI/FfBZF6Fb2z8AAAA/NwQAAAAAAAABnwQAACoBAADsaf5AHnfiP9d9EK8uyNs/AAAAPzcEAAAAAAAAAaAEAAAqAQAACruJ3ERj4j8RE/nicjrcPwAAAD9WBAAAAAAAAAGhBAAAKgEAAOpNqkfBUeI/X5l93kmh3D8AAAA/VgQAAAAAAAABogQAACoBAADqPwDLEj/iPzcY0D1qAt0/AAAAP1YEAAAAAAAAAaMEAAAqAQAAiBS2BeUv4j+rgIzIZlLdPwAAAD9lBAAAAAAAAAGkBAAAKgEAAGin1nBhHuI/HelIU2Oi3T8AAAA/ZQQAAAAAAAABpQQAACoBAABooIEyChXiPwlZN3oW+N0/AAAAP4UEAAAAAAAAAaYEAAAqAQAAxrbMPDII4j99wfMEE0jePwAAAD+FBAAAAAAAAAGnBAAAKgEAAGaS17VbAuI/aTHiK8ad3j8AAAA/lAQAAAAAAAABqAQAACoBAAAmzRdHWvvhP/OKOn5V4t4/AAAAP5QEAAAAAAAAAakEAAAqAQAAhuq3j9n34T+jxspfChDfPwAAAD+kBAAAAAAAAAGqBAAAKgEAAOYHWNhY9OE/UwJbQb893z8AAAA/pAQAAAAAAAABqwQAACoBAAAmxsIIA/LhP3tFHb8qcd8/AAAAP8MEAAAAAAAAAawEAAAqAQAApEKYaVft4T+hiN88lqTfPwAAAD/DBAAAAAAAAAGtBAAAKgEAACa/bcqr6OE/Y7UL5t3G3z8AAAA/wwQAAAAAAAABrgQAACoBAAAmv23Kq+jhP7HaBfNu498/AAAAP+IEAAAAAAAAAa8EAAAqAQAAxqHNgSzs4T+x2gXzbuPfPwAAAD/iBAAAAAAAAAGwBAAAKgEAAMahzYEs7OE/sdoF827j3z8AAAA/4gQAAAAAAAABsQQAACoBAADGoc2BLOzhP7HaBfNu498/AAAAP+IEAAAAAAAAAbIEAAAqAQAAxqHNgSzs4T+x2gXzbuPfPwAAAD/iBAAAAAAAAAGzBAAAKgEAAKhz6x26LuI/v3Dm3weu2D8AAAA/AAAAAAAAAAABtAQAACoBAACoc+sdui7iP79w5t8Hrtg/AAAAPxAAAAAAAAAAAbUEAAAqAQAAqHPrHbou4j+/cObfB67YPwAAAD8QAAAAAAAAAAG2BAAAKgEAAKhz6x26LuI/v3Dm3weu2D8AAAA/LwAAAAAAAAABtwQAACoBAACoc+sdui7iP79w5t8Hrtg/AAAAPy8AAAAAAAAAAbgEAAAqAQAAaKfWcGEe4j/3ZlkCkmrZPwAAAD8vAAAAAAAAAAG5BAAAKgEAAMjEdrngGuI/Wd55xfvF2T8AAAA/TgAAAAAAAAABugQAACoBAABIQUwaNRbiP92YXAbRVNo/AAAAP04AAAAAAAAAAbsEAAAqAQAAqF7sYrQS4j89cQe4gPraPwAAAD9OAAAAAAAAAAG8BAAAKgEAACjbwcMIDuI/iVgWop2r2z8AAAA/XgAAAAAAAAABvQQAACoBAACG+GEMiAriP4kaK38pQNw/AAAAP14AAAAAAAAAAb4EAAAqAQAAxrbMPDII4j/p8tUw2eXcPwAAAD99AAAAAAAAAAG/BAAAKgEAACbUbIWxBOI/MdrkGvaW3T8AAAA/fQAAAAAAAAABwAQAACoBAABGM6KdhgPiP5Oyj8ylPN4/AAAAP30AAAAAAAAAAcEEAAAqAQAAhvEMzjAB4j8ZbXINe8vePwAAAD+cAAAAAAAAAAHCBAAAKgEAAMavd/7a/uE/xwmN3XVD3z8AAAA/nAAAAAAAAAABwwQAACoBAADGr3f+2v7hPz9ySWhyk98/AAAAP5wAAAAAAAAAAcQEAAAqAQAA5g6tFrD94T+x2gXzbuPfPwAAAD+7AAAAAAAAAAHFBAAAKgEAAMavd/7a/uE/dgcynLYF4D8AAAA/uwAAAAAAAAABxgQAACoBAADGr3f+2v7hPx4aryL/E+A/AAAAP7sAAAAAAAAAAccEAAAqAQAAplBC5gUA4j8eGq8i/xPgPwAAAD/bAAAAAAAAAAHIBAAAKgEAAIbxDM4wAeI/HhqvIv8T4D8AAAA/2wAAAAAAAAAByQQAACoBAABmkte1WwLiPx4aryL/E+A/AAAAP9sAAAAAAAAAAcoEAAAqAQAAZpLXtVsC4j8eGq8i/xPgPwAAAD/bAAAAAAAAAAHLBAAAKgEAAGaS17VbAuI/HhqvIv8T4D8AAAA/2wAAAAAAAAABzAQAACoBAABmkte1WwLiPx4aryL/E+A/AAAAP9sAAAAAAAAAAc0EAAAqAQAAZpLXtVsC4j8eGq8i/xPgPwAAAD/qAAAAAAAAAAHOBAAAKgEAAOgqARANI+I/CikTW2wf4D8AAAA/CgEAAAAAAAABzwQAACoBAADoOKuMuzXiP4AwRfciJeA/AAAAPykBAAAAAAAAAdAEAAAqAQAASmtKkEBO4j/2N3eT2SrgPwAAAD8pAQAAAAAAAAHRBAAAKgEAAGzffmMbaeI/sDuQ4bQt4D8AAAA/KQEAAAAAAAAB0gQAACoBAAAM193VoYjiP+JG28tGNuA/AAAAP0gBAAAAAAAAAdMEAAAqAQAA7oyneNKl4j+eSvQZIjngPwAAAD9IAQAAAAAAAAHUBAAAKgEAAG4efJQsveI/nkr0GSI54D8AAAA/SAEAAAAAAAAB1QQAACoBAACw6pBBhc3iP7A7kOG0LeA/AAAAP1gBAAAAAAAAAdYEAAAqAQAAkpKwZwfY4j9iFpbUIxHgPwAAAD9YAQAAAAAAAAHXBAAAKgEAAJKSsGcH2OI/YhaW1CMR4D8AAAA/dwEAAAAAAAAB2AQAACoBAACSkrBnB9jiP2IWltQjEeA/AAAAP3cBAAAAAAAAAdkEAAAqAQAAkpKwZwfY4j9iFpbUIxHgPwAAAD93AQAAAAAAAAHaBAAAKgEAANhnymmIH+Y/wKHGyl8KoD8AAAA/AAAAAAAAAAAB2wQAACoBAADYZ8ppiB/mP8ChxspfCqA/AAAAPx8AAAAAAAAAAdwEAAAqAQAA2GfKaYgf5j/AocbKXwqgPwAAAD8fAAAAAAAAAAHdBAAAKgEAANhnymmIH+Y/wKHGyl8KoD8AAAA/LwAAAAAAAAAB3gQAACoBAADYZ8ppiB/mP8ChxspfCqA/AAAAPy8AAAAAAAAAAd8EAAAqAQAA2GfKaYgf5j/AocbKXwqgPwAAAD8vAAAAAAAAAAHgBAAAKgEAAPi4VQWvC+Y/kEO49VFKoT8AAAA/TgAAAAAAAAAB4QQAACoBAABY1vVNLgjmP3DlqSBEiqI/AAAAP04AAAAAAAAAAeIEAAAqAQAAeDUrZgMH5j/wwist6/ejPwAAAD9eAAAAAAAAAAHjBAAAKgEAANhSy66CA+Y/UPVPCaMupz8AAAA/XgAAAAAAAAAB5AQAACoBAAC47EBYVvvlPyCflKjEwKo/AAAAP30AAAAAAAAAAeUEAAAqAQAAdieB6VT05T/A7IX81SSwPwAAAD99AAAAAAAAAAHmBAAAKgEAAHYgLKv96uU/YDBpUrqksj8AAAA/jQAAAAAAAAAB5wQAACoBAABWuqFU0eLlPwh0TKieJLU/AAAAP40AAAAAAAAAAegEAAAqAQAAlnG3RiTX5T9UQA87GUm3PwAAAD+cAAAAAAAAAAHpBAAAKgEAAPaHAlFMyuU/WHfpmU/7uD8AAAA/nAAAAAAAAAAB6gQAACoBAAD0gK0S9cDlP0TMi2lgxLo/AAAAP7sAAAAAAAAAAesEAAAqAQAA1BojvMi45T/0PvapS6S8PwAAAD+7AAAAAAAAAAHsBAAAKgEAAHT2LTXysuU/gBx4tvIRvj8AAAA/uwAAAAAAAAAB7QQAACoBAACUVWNNx7HlPyjcMVK/aL8/AAAAP8sAAAAAAAAAAe4EAAAqAQAAlFVjTcex5T8qoclNfj3APwAAAD/LAAAAAAAAAAHvBAAAKgEAALS0mGWcsOU/svohoA2CwD8AAAA/6gAAAAAAAAAB8AQAACoBAACUVWNNx7HlP05FFrovu8A/AAAAP+oAAAAAAAAAAfEEAAAqAQAAFNmN7HK25T/6gKab5OjAPwAAAD/6AAAAAAAAAAHyBAAAKgEAAHT9gnNJvOU/+oCmm+TowD8AAAA/+gAAAAAAAAAB8wQAACoBAABUpaKZy8blP+qPCtRR9MA/AAAAPwoBAAAAAAAAAfQEAAAqAQAAFu6Mp3jS5T8SckJjd93APwAAAD8KAQAAAAAAAAH1BAAAKgEAAHYZ12ym4eU/XjaygcKvwD8AAAA/KQEAAAAAAAAB9gQAACoBAAB2J4HpVPTlP5oJhth6jcA/AAAAPykBAAAAAAAAAfcEAAAqAQAAeDUrZgMH5j+aCYbYeo3APwAAAD8pAQAAAAAAAAH4BAAAKgEAANhgdSsxFuY/7s319sVfwD8AAAA/SAEAAAAAAAAB+QQAACoBAADabh+o3yjmPzySZRURMsA/AAAAP0gBAAAAAAAAAfoEAAAqAQAA/Nv+PGM65j90ZTlsyQ/APwAAAD9IAQAAAAAAAAH7BAAAKgEAADyoE+q7SuY/APr5wpl/vz8AAAA/ZwEAAAAAAAAB/AQAACoBAABcFfN+P1zmP1C+aeHkUb8/AAAAP2cBAAAAAAAAAf0EAAAqAQAAXCOd++1u5j/IZBGPVQ2/PwAAAD9nAQAAAAAAAAH+BAAAKgEAAN6tHNnwfOY/8EZJHnv2vj8AAAA/dwEAAAAAAAAB/wQAACoBAADetHEXSIbmPxgpga2g374/AAAAP3cBAAAAAAAAAQAFAAAqAQAAfpfRzsiJ5j+UzyhbEZu+PwAAAD+WAQAAAAAAAAEBBQAAKgEAAD7ZZp4ejOY/gBx4tvIRvj8AAAA/lgEAAAAAAAABAgUAACoBAADerRzZ8HzmP8CpDXYHMrw/AAAAP5YBAAAAAAAAAQMFAAAqAQAA3q0c2fB85j/AqQ12BzK8PwAAAD+1AQAAAAAAAAEEBQAAKgEAAN6tHNnwfOY/wKkNdgcyvD8AAAA/tQEAAAAAAAABBQUAACoBAADerRzZ8HzmP8CpDXYHMrw/AAAAP7UBAAAAAAAAAQYFAAAqAQAAGjs0VTg55j/wmmGHayeXPwAAAD8AAAAAAAAAAAEHBQAAKgEAABo7NFU4OeY/8Jphh2snlz8AAAA/DwAAAAAAAAABCAUAACoBAAAaOzRVODnmP/CaYYdrJ5c/AAAAPw8AAAAAAAAAAQkFAAAqAQAAGjs0VTg55j/wmmGHayeXPwAAAD8fAAAAAAAAAAEKBQAAKgEAABo7NFU4OeY/8Jphh2snlz8AAAA/HwAAAAAAAAABCwUAACoBAAAaOzRVODnmP/CaYYdrJ5c/AAAAPx8AAAAAAAAAAQwFAAAqAQAAGjs0VTg55j/wmmGHayeXPwAAAD8fAAAAAAAAAAENBQAAKgEAAJq3CbaMNOY/8LrYuLuloT8AAAA/TgAAAAAAAAABDgUAACoBAABa+Z6F4jbmP3CgrTmSZaU/AAAAP04AAAAAAAAAAQ8FAAAqAQAA/Nv+PGM65j9gsFMi8QmqPwAAAD9dAAAAAAAAAAEQBQAAKgEAANp8ySSOO+Y/cCZbVI3Arz8AAAA/bQAAAAAAAAABEQUAACoBAADafMkkjjvmPygfqtiNW7M/AAAAP20AAAAAAAAAARIFAAAqAQAAuh2UDLk85j/YmWeNqI23PwAAAD99AAAAAAAAAAETBQAAKgEAALodlAy5POY/EG59lFIEvD8AAAA/fQAAAAAAAAABFAUAACoBAAC6HZQMuTzmP2B0naQ2G8A/AAAAP5wAAAAAAAAAARUFAAAqAQAAel8p3A4/5j8i5wflIfvBPwAAAD+cAAAAAAAAAAEWBQAAKgEAAJzFszI7R+Y/UgAa032Wwz8AAAA/nAAAAAAAAAABFwUAACoBAACczAhxklDmP9Ldm98kBMU/AAAAP6sAAAAAAAAAARgFAAAqAQAAHFAzED5V5j+mf40KF0TGPwAAAD+rAAAAAAAAAAEZBQAAKgEAAHx0KJcUW+Y/ogO3xC5txz8AAAA/ywAAAAAAAAABGgUAACoBAAD891I2wF/mP1IBXINvL8g/AAAAP8sAAAAAAAAAARsFAAAqAQAAXBxIvZZl5j9Sw3Bg+8PIPwAAAD/aAAAAAAAAAAEcBQAAKgEAAPz+p3QXaeY/mkn1W9IqyT8AAAA/2gAAAAAAAAABHQUAACoBAAB+gtITw23mPxKysebOesk/AAAAP+oAAAAAAAAAAR4FAAAqAQAAPMRn4xhw5j/C7UHIg6jJPwAAAD/qAAAAAAAAAAEfBQAAKgEAAPwF/bJucuY/wu1ByIOoyT8AAAA/6gAAAAAAAAABIAUAACoBAADepseamXPmP+rPeVepkck/AAAAPwkBAAAAAAAAASEFAAAqAQAAHmUyy0Nx5j82lOl19GPJPwAAAD8JAQAAAAAAAAEiBQAAKgEAAB5lMstDceY/NpTpdfRjyT8AAAA/CQEAAAAAAAABIwUAACoBAAAeZTLLQ3HmPzaU6XX0Y8k/AAAAPwkBAAAAAAAAASQFAAAqAQAAHmUyy0Nx5j82lOl19GPJPwAAAD8JAQAAAAAAAAElBQAAKgEAABAzRSsWBOg/4I3VLph3qz8AAAA/AAAAAAAAAAABJgUAACoBAAAQM0UrFgToP+CN1S6Yd6s/AAAAPx8AAAAAAAAAAScFAAAqAQAAcDvmuI/k5z84UkVN40mrPwAAAD8fAAAAAAAAAAEoBQAAKgEAAC5ofM3fyuc/oHwWtWsurD8AAAA/HwAAAAAAAAABKQUAACoBAACs1qexhbPnP9CVKKPHya0/AAAAPy8AAAAAAAAAASoFAAAqAQAArMj9NNeg5z/szr2L+w2wPwAAAD8vAAAAAAAAAAErBQAAKgEAAMoZidD9jOc/kI53J8hksT8AAAA/TgAAAAAAAAABLAUAACoBAABKjwnz+n7nPwQ9cklocrM/AAAAP04AAAAAAAAAAS0FAAAqAQAAygSKFfhw5z8wVoQ3xA21PwAAAD9OAAAAAAAAAAEuBQAAKgEAAEh6Cjj1Yuc/vDMGRGt7tj8AAAA/bgAAAAAAAAABLwUAACoBAABIc7X5nVnnPzgRiFAS6bc/AAAAP24AAAAAAAAAATAFAAAqAQAACK71ipxS5z/4/8jW5Z+4PwAAAD9uAAAAAAAAAAExBQAAKgEAAAiu9YqcUuc/ZCqaPm6EuT8AAAA/jQAAAAAAAAABMgUAACoBAABIc7X5nVnnP+RUa6b2aLo/AAAAP40AAAAAAAAAATMFAAAqAQAACLyfB0tl5z/IJeS77wi7PwAAAD+NAAAAAAAAAAE0BQAAKgEAACopf5zOduc/pEOsLMofuz8AAAA/rAAAAAAAAAABNQUAACoBAACKVMlh/IXnP6RDrCzKH7s/AAAAP6wAAAAAAAAAATYFAAAqAQAACt9IP/+T5z9QfzwOf027PwAAAD+sAAAAAAAAAAE3BQAAKgEAACxMKNSCpec/fGF0naQ2uz8AAAA/vAAAAAAAAAABOAUAACoBAACs3fzv3LznPyidBH9ZZLs/AAAAP7wAAAAAAAAAATkFAAAqAQAATs4GJAzT5z+w9lzR6Ki7PwAAAD/bAAAAAAAAAAE6BQAAKgEAALAApieR6+c/EG59lFIEvD8AAAA/2wAAAAAAAAABOwUAACoBAACQrxqMav/nP/Q+9qlLpLw/AAAAP+sAAAAAAAAAATwFAAAqAQAA0nsvOcMP6D/ALTcwH1u9PwAAAD/rAAAAAAAAAAE9BQAAKgEAANKChHcaGeg/uLFg6jaEvj8AAAA/+gAAAAAAAAABPgUAACoBAAASSETmGyDoP2BxGoYD278/AAAAP/oAAAAAAAAAAT8FAAAqAQAAEkhE5hsg6D+aCYbYeo3APwAAAD8ZAQAAAAAAAAFABQAAKgEAANKChHcaGeg/lsuatQYiwT8AAAA/GQEAAAAAAAABQQUAACoBAADw2mRRmA7oP6p+S1olq8E/AAAAPxkBAAAAAAAAAUIFAAAqAQAAUPGvW8AB6D8O9msdjwbCPwAAAD8pAQAAAAAAAAFDBQAAKgEAAPDFZZaS8uc/RotUUdN4wj8AAAA/KQEAAAAAAAABRAUAACoBAAAOF/Exud7nP+LVSGv1scI/AAAAP0gBAAAAAAAAAUUFAAAqAQAA7qkRnTXN5z+mAnUUPdTCPwAAAD9IAQAAAAAAAAFGBQAAKgEAAG4YPYHbtec/eiA9hRfrwj8AAAA/WAEAAAAAAAABRwUAACoBAABqCpMELaPnP2ovob2E9sI/AAAAP1gBAAAAAAAAAUgFAAAqAQAACt9IP/+T5z+OEdlMqt/CPwAAAD9oAQAAAAAAAAFJBQAAKgEAAGr1k0knh+c/tvMQ3M/Iwj8AAAA/aAEAAAAAAAABSgUAACoBAACqrKk7envnP+LVSGv1scI/AAAAP4cBAAAAAAAAAUsFAAAqAQAAygSKFfhw5z8ymriJQITCPwAAAD+HAQAAAAAAAAFMBQAAKgEAAGrn6cx4dOc/VnzwGGZtwj8AAAA/hwEAAAAAAAABTQUAACoBAADKC99TT3rnP25tjOD4YcI/AAAAP4cBAAAAAAAAAU4FAAAqAQAACtGewlCB5z+ST8RvHkvCPwAAAD+WAQAAAAAAAAFPBQAAKgEAAArRnsJQgec/kk/Ebx5Lwj8AAAA/lgEAAAAAAAABUAUAACoBAAAK0Z7CUIHnP5JPxG8eS8I/AAAAP7YBAAAAAAAAAVEFAAAqAQAACtGewlCB5z+ST8RvHkvCPwAAAD+2AQAAAAAAAAFSBQAAKgEAAPYnDP9Xdeg/AJCjhhjqcD8AAAA/AAAAAAAAAAABUwUAACoBAAD2Jwz/V3XoPwCQo4YY6nA/AAAAPx8AAAAAAAAAAVQFAAAqAQAA9icM/1d16D8AkKOGGOpwPwAAAD8fAAAAAAAAAAFVBQAAKgEAAPYnDP9Xdeg/AJCjhhjqcD8AAAA/HwAAAAAAAAABVgUAACoBAAD2Jwz/V3XoPwCQo4YY6nA/AAAAPz4AAAAAAAAAAVcFAAAqAQAA9icM/1d16D8AkKOGGOpwPwAAAD8+AAAAAAAAAAFYBQAAKgEAAPYnDP9Xdeg/AJCjhhjqcD8AAAA/PgAAAAAAAAABWQUAACoBAAB2pOFfrHDoP0DxHOhJlZM/AAAAP04AAAAAAAAAAVoFAAAqAQAAlgMXeIFv6D/wRKYmjbmaPwAAAD9OAAAAAAAAAAFbBQAAKgEAAFZFrEfXceg/QH9I1wZ4oT8AAAA/bQAAAAAAAAABXAUAACoBAACWAxd4gW/oPwAx4OpXXKc/AAAAP30AAAAAAAAAAV0FAAAqAQAAVkWsR9dx6D/QlSijx8mtPwAAAD99AAAAAAAAAAFeBQAAKgEAALZpoc6td+g/ALlIj1BJsj8AAAA/fQAAAAAAAAABXwUAACoBAAAWjpZVhH3oP5DNpPotabU/AAAAP4wAAAAAAAAAAWAFAAAqAQAAlhHB9C+C6D8QL1DB7P+3PwAAAD+MAAAAAAAAAAFhBQAAKgEAAFZTVsSFhOg/5FRrpvZouj8AAAA/rAAAAAAAAAABYgUAACoBAABWU1bEhYToP4CYTvza6Lw/AAAAP6wAAAAAAAAAAWMFAAAqAQAA1taAYzGJ6D94oKFwCju/PwAAAD+sAAAAAAAAAAFkBQAAKgEAAJgYFjOHi+g/didOSVWkwD8AAAA/ywAAAAAAAAABZQUAACoBAAA4+3XqB4/oP+JRH7HdiME/AAAAP8sAAAAAAAAAAWYFAAAqAQAAtn6gibOT6D8O9msdjwbCPwAAAD/LAAAAAAAAAAFnBQAAKgEAALZ+oImzk+g/ujH8/kM0wj8AAAA/6gAAAAAAAAABaAUAACoBAADY3dWhiJLoP25tjOD4YcI/AAAAP+oAAAAAAAAAAWkFAAAqAQAA2N3VoYiS6D9ubYzg+GHCPwAAAD/qAAAAAAAAAAFqBQAAKgEAANjd1aGIkug/bm2M4Phhwj8AAAA/6gAAAAAAAAABawUAACoBAADY3dWhiJLoP25tjOD4YcI/AAAAP+oAAAAAAAAAAWwFAAAqAQAAlOfCfiRK6D/M5rboiQS3PwAAAD8AAAAAAAAAAAFtBQAAKgEAAJTnwn4kSug/zOa26IkEtz8AAAA/EAAAAAAAAAABbgUAACoBAACU58J+JEroP8zmtuiJBLc/AAAAPxAAAAAAAAAAAW8FAAAqAQAAlOfCfiRK6D/M5rboiQS3PwAAAD8vAAAAAAAAAAFwBQAAKgEAAJTnwn4kSug/zOa26IkEtz8AAAA/LwAAAAAAAAABcQUAACoBAACU58J+JEroP8zmtuiJBLc/AAAAPy8AAAAAAAAAAXIFAAAqAQAAlOfCfiRK6D/M5rboiQS3PwAAAD8vAAAAAAAAAAFzBQAAKgEAAJTnwn4kSug/zOa26IkEtz8AAAA/LwAAAAAAAAABdAUAACoBAACU58J+JEroP8zmtuiJBLc/AAAAPy8AAAAAAAAAAXUFAAAqAQAAlOfCfiRK6D/M5rboiQS3PwAAAD9OAAAAAAAAAAF2BQAAKgEAAJTnwn4kSug/zOa26IkEtz8AAAA/TgAAAAAAAAABdwUAACoBAAC2YkyQVm7oP/j/yNbln7g/AAAAP30AAAAAAAAAAXgFAAAqAQAA1taAYzGJ6D/QHZFHwLa4PwAAAD99AAAAAAAAAAF5BQAAKgEAANjrfx43peg/IOIAZguJuD8AAAA/fQAAAAAAAAABegUAACoBAAB6496QvcToPxAvUMHs/7c/AAAAP5wAAAAAAAAAAXsFAAAqAQAA/HsI627l6D8sXter81+3PwAAAD+cAAAAAAAAAAF8BQAAKgEAAFyup+7z/eg/vDMGRGt7tj8AAAA/nAAAAAAAAAABfQUAACoBAAAe/uY6+BLpP1w4vMbp9rQ/AAAAP6wAAAAAAAAAAX4FAAAqAQAAHgyRt6Yl6T84TjHDlLuyPwAAAD+sAAAAAAAAAAF/BQAAKgEAAL71Ra1+Muk/MBdXZF4JsT8AAAA/ywAAAAAAAAABgAUAACoBAADA/Jrr1TvpPzANSWYxJa4/AAAAP8sAAAAAAAAAAYEFAAAqAQAAAMJaWtdC6T+AFrVrLhyrPwAAAD/bAAAAAAAAAAGCBQAAKgEAAOBiJUICROk/0NLRFUqcqD8AAAA/2wAAAAAAAAABgwUAACoBAABg3/qiVj/pP0BCn2SEpaY/AAAAP+oAAAAAAAAAAYQFAAAqAQAAoJYQlakz6T+AU17esO6lPwAAAD/qAAAAAAAAAAGFBQAAKgEAAB4MkbemJek/4Mp+oRpKpj8AAAA/CgEAAAAAAAABhgUAACoBAAC+4EbyeBbpPxDkkI925ac/AAAAPwoBAAAAAAAAAYcFAAAqAQAAXrX8LEsH6T9gsFMi8QmqPwAAAD8KAQAAAAAAAAGIBQAAKgEAAPyJsmcd+Og/ULimliBcrD8AAAA/KQEAAAAAAAABiQUAACoBAACcXmii7+joP6A3Gs65Ca8/AAAAPykBAAAAAAAAAYoFAAAqAQAAmlC+JUHW6D+QjncnyGSxPwAAAD8pAQAAAAAAAAGLBQAAKgEAALqhScFnwug/3Fo6ukKJsz8AAAA/SAEAAAAAAAABjAUAACoBAAA6F8rjZLToP0AJNdzilrU/AAAAP0gBAAAAAAAAAY0FAAAqAQAAmC0V7oyn6D8sXter81+3PwAAAD9IAQAAAAAAAAGOBQAAKgEAAJgmwK81nug/WHfpmU/7uD8AAAA/ZwEAAAAAAAABjwUAACoBAAA4AssoX5joPxzqU9o627o/AAAAP2cBAAAAAAAAAZAFAAAqAQAAeMA1WQmW6D+oeoaLANK8PwAAAD9nAQAAAAAAAAGRBQAAKgEAABajlRCKmeg/QAu5PMbIvj8AAAA/dwEAAAAAAAABkgUAACoBAACYJsCvNZ7oPzySZRURMsA/AAAAP3cBAAAAAAAAAZMFAAAqAQAAWG+qveKp6D/Wnm4Mv//APwAAAD+WAQAAAAAAAAGUBQAAKgEAABq4lMuPteg/qn5LWiWrwT8AAAA/lgEAAAAAAAABlQUAACoBAACaQhSpksPoP/YE0FX8EcI/AAAAP5YBAAAAAAAAAZYFAAAqAQAAevGIDWzX6D/SIpjG1ijCPwAAAD+1AQAAAAAAAAGXBQAAKgEAAPyCXSnG7ug/Ssk/dEfkwT8AAAA/tQEAAAAAAAABmAUAACoBAAB+FDJFIAbpPx4l8weWZsE/AAAAP7UBAAAAAAAAAZkFAAAqAQAAnoER2qMX6T8iY94qCtLAPwAAAD/UAQAAAAAAAAGaBQAAKgEAAP6sW5/RJuk/iFNSFSnEvz8AAAA/1AEAAAAAAAABmwUAACoBAAD+s7DdKDDpP3DlnVe8X7w/AAAAP/MBAAAAAAAAAZwFAAAqAQAA/rOw3Sgw6T9w5Z1XvF+8PwAAAD/zAQAAAAAAAAGdBQAAKgEAAP6zsN0oMOk/cOWdV7xfvD8AAAA/8wEAAAAAAAABngUAACoBAAD+s7DdKDDpP3DlnVe8X7w/AAAAP/MBAAAAAAAAAZ8FAAAqAQAApvFhvxet6T/oicGkSemyPwAAAD8AAAAAAAAAAAGgBQAAKgEAAKbxYb8Xrek/6InBpEnpsj8AAAA/HwAAAAAAAAABoQUAACoBAACm8WG/F63pP+iJwaRJ6bI/AAAAPx8AAAAAAAAAAaIFAAAqAQAABA8CCJep6T94nh0QJwm2PwAAAD8fAAAAAAAAAAGjBQAAKgEAAETNbDhBp+k/7EwYMscWuD8AAAA/LwAAAAAAAAABpAUAACoBAAAkbjcgbKjpP0TMi2lgxLo/AAAAPy8AAAAAAAAAAaUFAAAqAQAABA8CCJep6T80WAiYpz++PwAAAD9OAAAAAAAAAAGmBQAAKgEAAKbxYb8Xrek/gtr+7XMtwT8AAAA/TgAAAAAAAAABpwUAACoBAABE1MF2mLDpP7K1JblbXcM/AAAAP04AAAAAAAAAAagFAAAqAQAA5rYhLhm06T/+gehL1oHFPwAAAD9uAAAAAAAAAAGpBQAAKgEAAIaZgeWZt+k/khIb/Zt4xz8AAAA/bgAAAAAAAAABqgUAACoBAAAmfOGcGrvpPxKysebOesk/AAAAP24AAAAAAAAAAasFAAAqAQAARtsWte+56T+6M4BfJ2bLPwAAAD+NAAAAAAAAAAGsBQAAKgEAACZ84Zwau+k/JiBmpDvfzD8AAAA/jQAAAAAAAAABrQUAACoBAAAmfOGcGrvpP55KNwzEw80/AAAAP40AAAAAAAAAAa4FAAAqAQAARtsWte+56T/+wVfPLR/OPwAAAD+cAAAAAAAAAAGvBQAAKgEAAKb4tv1utuk//sFXzy0fzj8AAAA/nAAAAAAAAAABsAUAACoBAAAGFldG7rLpP8JqWr5dGM0/AAAAP7wAAAAAAAAAAbEFAAAqAQAARNTBdpiw6T/2yGiTa9jLPwAAAD+8AAAAAAAAAAGyBQAAKgEAAETUwXaYsOk/9shok2vYyz8AAAA/ywAAAAAAAAABswUAACoBAABE1MF2mLDpP/bIaJNr2Ms/AAAAP8sAAAAAAAAAAbQFAAAqAQAARNTBdpiw6T/2yGiTa9jLPwAAAD/bAAAAAAAAAAG1BQAAKgEAAETGF/rpnek/TkUWui+7wD8AAAA/AAAAAAAAAAABtgUAACoBAABExhf66Z3pP05FFrovu8A/AAAAPw8AAAAAAAAAAbcFAAAqAQAARMYX+umd6T9ORRa6L7vAPwAAAD8PAAAAAAAAAAG4BQAAKgEAAGQe+NNnk+k/gBx4tvIRvj8AAAA/HwAAAAAAAAABuQUAACoBAABiF6OVEIrpP9Bcvhomu7w/AAAAPx8AAAAAAAAAAboFAAAqAQAAQrEYP+SB6T9QfzwOf027PwAAAD8yAAAAAAAAAAG7BQAAKgEAAKTOuIdjfuk/hN1K44wNuj8AAAA/MgAAAAAAAAABvAUAACoBAAAiS47ot3npP/j/yNbln7g/AAAAPzIAAAAAAAAAAb0FAAAqAQAAIkuO6Ld56T8AfJ8czna3PwAAAD9SAAAAAAAAAAG+BQAAKgEAAKTOuIdjfuk/vDMGRGt7tj8AAAA/UgAAAAAAAAABvwUAACoBAACEdtit5YjpP2jrbGsIgLU/AAAAP1IAAAAAAAAAAcAFAAAqAQAA5KEicxOY6T+AGvRVD+C0PwAAAD9xAAAAAAAAAAHBBQAAKgEAAGQsolAWpuk/ZLSSDNLNsz8AAAA/cQAAAAAAAAABwgUAACoBAADGV+wVRLXpP+iJwaRJ6bI/AAAAP3EAAAAAAAAAAcMFAAAqAQAAJoM223HE6T+w9NhwBXeyPwAAAD+QAAAAAAAAAAHEBQAAKgEAAIaugKCf0+k/2NYQACtgsj8AAAA/kAAAAAAAAAABxQUAACoBAACoG2A1I+XpP7D02HAFd7I/AAAAP5AAAAAAAAAAAcYFAAAqAQAAyog/yqb26T/Ap4kVJACzPwAAAD+vAAAAAAAAAAHHBQAAKgEAACq0iY/UBeo/iJbKm/e2sz8AAAA/rwAAAAAAAAAByAUAACoBAADq/HOdgRHqP0iFCyLLbbQ/AAAAP68AAAAAAAAAAckFAAAqAQAAqkVeqy4d6j+QzaT6LWm1PwAAAD+/AAAAAAAAAAHKBQAAKgEAAMqr6AFbJeo/2BU+05Bktj8AAAA/vwAAAAAAAAABywUAACoBAABMLxOhBirqPyxe16vzX7c/AAAAP94AAAAAAAAAAcwFAAAqAQAAKtDdiDEr6j9MxDj1MHK4PwAAAD/eAAAAAAAAAAHNBQAAKgEAAGqOSLnbKOo//IPykP3IuT8AAAA/3gAAAAAAAAABzgUAACoBAAAMalMyBSPqP6RDrCzKH7s/AAAAP+4AAAAAAAAAAc8FAAAqAQAASiFpJFgX6j/AqQ12BzK8PwAAAD/uAAAAAAAAAAHQBQAAKgEAAKo3tC6ACuo/7A9vv0REvT8AAAA/DQEAAAAAAAAB0QUAACoBAADo53Tie/XpP0ALuTzGyL4/AAAAPw0BAAAAAAAAAdIFAAAqAQAA6NnKZc3i6T9gcRqGA9u/PwAAAD8dAQAAAAAAAAHTBQAAKgEAAOjLIOke0Ok/7s319sVfwD8AAAA/HQEAAAAAAAAB1AUAACoBAABmQaELHMLpP05FFrovu8A/AAAAPywBAAAAAAAAAdUFAAAqAQAAZjpMzcS46T/Wnm4Mv//APwAAAD8sAQAAAAAAAAHWBQAAKgEAAAYWV0busuk/lsuatQYiwT8AAAA/TAEAAAAAAAAB1wUAACoBAADGUJfX7KvpPzYWj88oW8E/AAAAP0wBAAAAAAAAAdgFAAAqAQAAxlCX1+yr6T+Sja+SkrbBPwAAAD9MAQAAAAAAAAHZBQAAKgEAAMZQl9fsq+k/ko2vkpK2wT8AAAA/awEAAAAAAAAB2gUAACoBAADGUJfX7KvpP5KNr5KStsE/AAAAP2sBAAAAAAAAAdsFAAAqAQAAxlCX1+yr6T+Sja+SkrbBPwAAAD9rAQAAAAAAAAHcBQAAKgEAALCgr9Wcluo/YGtXOz/lrD8AAAA/AAAAAAAAAAAB3QUAACoBAACwoK/VnJbqP2BrVzs/5aw/AAAAPx8AAAAAAAAAAd4FAAAqAQAATm4Q0hd+6j/A6spy2JKvPwAAAD8fAAAAAAAAAAHfBQAAKgEAAA6i+yS/beo/MBdXZF4JsT8AAAA/LwAAAAAAAAAB4AUAACoBAABuuEYv52DqP4gSoeHfjbI/AAAAPy8AAAAAAAAAAeEFAAAqAQAATlK82LpY6j9wZ0Ox8Fa0PwAAAD8/AAAAAAAAAAHiBQAAKgEAAI4QJwllVuo/8ETFvZfEtT8AAAA/PwAAAAAAAAAB4wUAACoBAACOECcJZVbqP/TI7nev7bY/AAAAP14AAAAAAAAAAeQFAAAqAQAA7DQckDtc6j8QL1DB7P+3PwAAAD9eAAAAAAAAAAHlBQAAKgEAAK59Bp7oZ+o/kAzSzZNtuT8AAAA/bgAAAAAAAAAB5gUAACoBAABQZ7uTwHTqP7xyMxfRf7o/AAAAP24AAAAAAAAAAecFAAAqAQAAMBYw+JmI6j+w9lzR6Ki7PwAAAD99AAAAAAAAAAHoBQAAKgEAABDFpFxznOo/0Fy+Gia7vD8AAAA/fQAAAAAAAAAB6QUAACoBAACyta6QorLqP9Tg59Q95L0/AAAAP40AAAAAAAAAAeoFAAAqAQAAtMNYDVHF6j94oKFwCju/PwAAAD+NAAAAAAAAAAHrBQAAKgEAABTvotJ+1Oo/2txZLzNrwD8AAAA/rAAAAAAAAAAB7AUAACoBAAC00QKK/9fqPw40V0ADcsE/AAAAP6wAAAAAAAAAAe0FAAAqAQAAVK0NAynS6j9ubYzg+GHCPwAAAD+8AAAAAAAAAAHuBQAAKgEAAJRkI/V7xuo/yqbBgO5Rwz8AAAA/vAAAAAAAAAAB7wUAACoBAACSVnl4zbPqPxLvWllRTcQ/AAAAP8sAAAAAAAAAAfAFAAAqAQAA0P/k7XGV6j92KJD5Rj3FPwAAAD/LAAAAAAAAAAHxBQAAKgEAAC4Ihnvrdeo/IiY1uIf/xT8AAAA/6wAAAAAAAAAB8gUAACoBAABOUrzYuljqPx7oSZUTlMY/AAAAP+sAAAAAAAAAAfMFAAAqAQAATlK82LpY6j8e6EmVE5TGPwAAAD/rAAAAAAAAAAH0BQAAKgEAAE5SvNi6WOo/HuhJlROUxj8AAAA/+gAAAAAAAAAB9QUAACoBAABOUrzYuljqPx7oSZUTlMY/AAAAP/oAAAAAAAAAAfYFAAAqAQAAIoBwmZqU4T9VodBSefPePwAAAD8AAAAAAAAAAAH3BQAAKgEAACKAcJmalOE/P3JJaHKT3z8AAAA/HwAAAAAAAAAB+AUAACoBAAAigHCZmpThPz9ySWhyk98/AAAAPx8AAAAAAAAAAfkFAAAqAQAAIoBwmZqU4T8/cklocpPfPwAAAD8vAAAAAAAAAAH6BQAAKgEAACKAcJmalOE/P3JJaHKT3z8AAAA/LwAAAAAAAAAB+wUAACoBAAAigHCZmpThPz9ySWhyk98/AAAAPy8AAAAAAAAAAfwFAAAqAQAA4LNb7EGE4T99gwjintzePwAAAD9OAAAAAAAAAAH9BQAAKgEAAKDum31AfeE/GQzoHjWB3j8AAAA/TgAAAAAAAAAB/gUAACoBAAAADDzGv3nhP1l+MYenFN4/AAAAP10AAAAAAAAAAf8FAAAqAQAAIGtx3pR44T9Hy4DiiIvdPwAAAD9dAAAAAAAAAAEABgAAKgEAAKDnRj/pc+E/ISc0dtcN3T8AAAA/bQAAAAAAAAABAQYAACoBAAAABeeHaHDhPw90g9G4hNw/AAAAP30AAAAAAAAAAQIGAAAqAQAAwD8nGWdp4T//wNIsmvvbPwAAAD99AAAAAAAAAAEDBgAAKgEAAL440toPYOE/jfeLs1dh2z8AAAA/nAAAAAAAAAABBAYAACoBAABgFN1TOVrhP6MmE55ewdo/AAAAP5wAAAAAAAAAAQUGAAAqAQAAPq5S/QxS4T/LRjZQ+BXaPwAAAD+cAAAAAAAAAAEGBgAAKgEAAH5laO9fRuE/WX3v1rV72T8AAAA/rAAAAAAAAAABBwYAACoBAAD82ugRXTjhP5mOrlDixNg/AAAAP6wAAAAAAAAAAQgGAAAqAQAAvA7UZAQo4T+vvTU76STYPwAAAD/LAAAAAAAAAAEJBgAAKgEAABolH28sG+E/xey8JfCE1z8AAAA/ywAAAAAAAAABCgYAACoBAAC6+dSp/gvhP4tX1PGrEtc/AAAAP9oAAAAAAAAAAQsGAAAqAQAAmoz1FHv64D9ns4eF+pTWPwAAAD/aAAAAAAAAAAEMBgAAKgEAAFjA4Gci6uA/oSXR7Wwo1j8AAAA/6gAAAAAAAAABDQYAACoBAAB4EWwDSdbgP82mfo5Mx9U/AAAAP+oAAAAAAAAAAQ4GAAAqAQAAdgPChprD4D/PRfSfBn3VPwAAAD8HAQAAAAAAAAEPBgAAKgEAAPZx7WpArOA/z+RpscAy1T8AAAA/BwEAAAAAAAABEAYAACoBAAD2Y0PukZngP72SQ/vn89Q/AAAAPwcBAAAAAAAAAREGAAAqAQAAdNJu0jeC4D81OeuoWK/UPwAAAD8XAQAAAAAAAAESBgAAKgEAAPJAmrbdauA/IefE8n9w1D8AAAA/FwEAAAAAAAABEwYAACoBAADSzGXjAlDgP/mjAnUUPdQ/AAAAPzYBAAAAAAAAARQGAAAqAQAAkPn791I24D/VYED3qAnUPwAAAD82AQAAAAAAAAEVBgAAKgEAAG6FxyR4G+A/ww4aQdDK0z8AAAA/RgEAAAAAAAABFgYAACoBAADu8/IIHgTgPw/TiV8bndM/AAAAP0YBAAAAAAAAARcGAAAqAQAAWUESO9zU3z/XnisaHXXTPwAAAD9VAQAAAAAAAAEYBgAAKgEAANWT6SUlmN8//YBjqUJe0z8AAAA/VQEAAAAAAAABGQYAACoBAABT5sAQblvfP01F08eNMNM/AAAAP3UBAAAAAAAAARoGAAAqAQAAzziY+7Ye3z//H9m6/BPTPwAAAD91AQAAAAAAAAEbBgAAKgEAAM0HRUdU3d4/ixinHkYO0z8AAAA/hAEAAAAAAAABHAYAACoBAAALnLEB86LeP7P63q1r99I/AAAAP4QBAAAAAAAAAR0GAAAqAQAAB3kIyj503j/Z3BY9keDSPwAAAD+UAQAAAAAAAAEeBgAAKgEAAMWX9GHgR94/682yBCTV0j8AAAA/lAEAAAAAAAABHwYAACoBAACFr4u7KhLeP9ncFj2R4NI/AAAAP7MBAAAAAAAAASAGAAAqAQAAAQm45Mre3T8986wRtfHSPwAAAD+zAQAAAAAAAAEhBgAAKgEAAL8gTz4Vqd0/s/rerWv30j8AAAA/swEAAAAAAAABIgYAACoBAAA7gdClDH/dP/8f2br8E9M/AAAAP8MBAAAAAAAAASMGAAAqAQAAOV4nblhQ3T9jNm+PICXTPwAAAD/DAQAAAAAAAAEkBgAAKgEAAHf56GZOH90/O1Q3APs70z8AAAA/4gEAAAAAAAABJQYAACoBAAC1lKpfRO7cP/2AY6lCXtM/AAAAP+IBAAAAAAAAASYGAAAqAQAAc7OW9+XB3D9Lpl2203rTPwAAAD/yAQAAAAAAAAEnBgAAKgEAAHOQ7b8xk9w/JcQlJ66R0z8AAAA/8gEAAAAAAAABKAYAACoBAADv8G4nKWncPw/TiV8bndM/AAAAPwECAAAAAAAAASkGAAAqAQAAb1HwjiA/3D9LB+ikGcXTPwAAAD8BAgAAAAAAAAEqBgAAKgEAAKvzBsZtF9w/c0qqIoX40z8AAAA/IQIAAAAAAAABKwYAACoBAAApVIgtZe3bP0locpNfD9Q/AAAAPyECAAAAAAAAASwGAAAqAQAAp7QJlVzD2z8jhjoEOibUPwAAAD8hAgAAAAAAAAEtBgAAKgEAAGXaSmtVoNs/hZzQ2F031D8AAAA/QAIAAAAAAAABLgYAACoBAADjQSERpH/bPzXYYLoSZdQ/AAAAP0ACAAAAAAAAAS8GAAAqAQAA4ywiVp5j2z+D/VrHo4HUPwAAAD9AAgAAAAAAAAEwBgAAKgEAACHWjctCRds/RyqHcOuj1D8AAAA/TwIAAAAAAAABMQYAACoBAAAfwY4QPSnbP29tSe5W19Q/AAAAP08CAAAAAAAAATIGAAAqAQAA3e0kJY0P2z8fqdnPCwXVPwAAAD9vAgAAAAAAAAEzBgAAKgEAAJ0auznd9do/Q+ybTXc41T8AAAA/bwIAAAAAAAABNAYAACoBAAAbgpHfK9XaP/cnLC8sZtU/AAAAP28CAAAAAAAAATUGAAAqAQAAG22SJCa52j+RciBJTp/VPwAAAD+OAgAAAAAAAAE2BgAAKgEAAFcW/pnKmto/j9OqN5Tp1T8AAAA/jgIAAAAAAAABNwYAACoBAADXfdQ/GXraPwM8Z8KQOdY/AAAAP44CAAAAAAAAATgGAAAqAQAAFSdAtb1b2j8FnfGw1oPWPwAAAD+tAgAAAAAAAAE5BgAAKgEAANNT1skNQto/A/57nxzO1j8AAAA/rQIAAAAAAAABOgYAACoBAAATBJd9CS3aPwNfBo5iGNc/AAAAP60CAAAAAAAAATsGAAAqAQAAE/bsAFsa2j93x8IYX2jXPwAAAD/MAgAAAAAAAAE8BgAAKgEAAJNkGOUAA9o/6S9/o1u41z8AAAA/zAIAAAAAAAABPQYAACoBAADPDYRapeTZP9WfbcoODtg/AAAAP8wCAAAAAAAAAT4GAAAqAQAAz/iEn5/I2T9LCCpVC17YPwAAAD/cAgAAAAAAAAE/BgAAKgEAAE1nsINFsdk/M3gYfL6z2D8AAAA/3AIAAAAAAAABQAYAACoBAABLWQYHl57ZP0nKPjKX8tg/AAAAP/sCAAAAAAAAAUEGAAAqAQAAC43xWT6O2T9bHGXobzHZPwAAAD/7AgAAAAAAAAFCBgAAKgEAAIsCcnw7gNk/Q4xTDyOH2T8AAAA/+wIAAAAAAAABQwYAACoBAABJNl3P4m/ZP83lq2Gyy9k/AAAAPxoDAAAAAAAAAUQGAAAqAQAAy6vd8d9h2T/LRjZQ+BXaPwAAAD8aAwAAAAAAAAFFBgAAKgEAAEkhXhTdU9k/L75WE2Jx2j8AAAA/GgMAAAAAAAABRgYAACoBAAAHVUlnhEPZPxcuRToVx9o/AAAAPykDAAAAAAAAAUcGAAAqAQAARwxfWdc32T9ltMk17C3bPwAAAD8pAwAAAAAAAAFIBgAAKgEAAEkFChuALtk/7w0iiHty2z8AAAA/SAMAAAAAAAABSQYAACoBAABH/rTcKCXZP+1urHbBvNs/AAAAP0gDAAAAAAAAAUoGAAAqAQAARfdfntEb2T9zyATJUAHcPwAAAD9IAwAAAAAAAAFLBgAAKgEAAIWudZAkENk/cymPt5ZL3D8AAAA/aAMAAAAAAAABTAYAACoBAAADJPayIQLZP5tsUTUCf9w/AAAAP2gDAAAAAAAAAU0GAAAqAQAABR2hdMr42D+ZzdsjSMncPwAAAD9oAwAAAAAAAAFOBgAAKgEAAAMWTDZz79g/hT3KSvse3T8AAAA/hwMAAAAAAAABTwYAACoBAADDUIzHcejYP22tuHGudN0/AAAAP4cDAAAAAAAAAVAGAAAqAQAAg4vMWHDh2D9//94nh7PdPwAAAD+HAwAAAAAAAAFRBgAAKgEAAMVJN4ka39g/MztvCTzh3T8AAAA/pgMAAAAAAAABUgYAACoBAACDhHcaGdjYP4FgaRbN/d0/AAAAP6YDAAAAAAAAAVMGAAAqAQAAg4R3GhnY2D9FjZW/FCDePwAAAD+mAwAAAAAAAAFUBgAAKgEAAAMBTXtt09g/9cgloclN3j8AAAA/tgMAAAAAAAABVQYAACoBAABDv7erF9HYP7f1UUoRcN4/AAAAP7YDAAAAAAAAAVYGAAAqAQAAAwFNe23T2D8HG0xXoozePwAAAD/VAwAAAAAAAAFXBgAAKgEAAEO/t6sX0dg/aTHiK8ad3j8AAAA/1QMAAAAAAAABWAYAACoBAABDv7erF9HYP7dW3DhXut4/AAAAP+UDAAAAAAAAAVkGAAAqAQAAQ7+3qxfR2D8ZbXINe8vePwAAAD/lAwAAAAAAAAFaBgAAKgEAAAMBTXtt09g/35metsLt3j8AAAA/9AMAAAAAAAABWwYAACoBAACBfSLcwc7YP7W3ZiedBN8/AAAAP/QDAAAAAAAAAVwGAAAqAQAAgX0i3MHO2D+jxspfChDfPwAAAD/0AwAAAAAAAAFdBgAAKgEAAMM7jQxszNg/j9UumHcb3z8AAAA/FAQAAAAAAAABXgYAACoBAADDO40MbMzYP2Xz9ghSMt8/AAAAPxQEAAAAAAAAAV8GAAAqAQAAwzuNDGzM2D9l8/YIUjLfPwAAAD8UBAAAAAAAAAFgBgAAKgEAAMM7jQxszNg/ZfP2CFIy3z8AAAA/FAQAAAAAAAABYQYAACoBAADDO40MbMzYP2Xz9ghSMt8/AAAAPxQEAAAAAAAAAWIGAAAqAQAA9UNV6DnX1z99gwjintzePwAAAD8AAAAAAAAAAAFjBgAAKgEAAPVDVeg519c/fYMI4p7c3j8AAAA/EAAAAAAAAAABZAYAACoBAAD1Q1XoOdfXP32DCOKe3N4/AAAAPxAAAAAAAAAAAWUGAAAqAQAA+XSonJwY2D8/cklocpPfPwAAAD8vAAAAAAAAAAFmBgAAKgEAADlIEohMMtg/KeI3jyXp3z8AAAA/LwAAAAAAAAABZwYAACoBAAB7G3xz/EvYP5Qh4b61GeA/AAAAPy8AAAAAAAAAAWgGAAAqAQAAveeQIFVc2D9YTg1o/TvgPwAAAD9PAAAAAAAAAAFpBgAAKgEAAH0wey4CaNg/YHcgw2lb4D8AAAA/TwAAAAAAAAABagYAACoBAAD/uvoLBXbYP66cGtD6d+A/AAAAP14AAAAAAAAAAWsGAAAqAQAAfT4lq7B62D8Ss7CkHongPwAAAD9eAAAAAAAAAAFsBgAAKgEAAL0D5Rmygdg/RL77jrCR4D8AAAA/bgAAAAAAAAABbQYAACoBAAC9A+UZsoHYP/7BFN2LlOA/AAAAP24AAAAAAAAAAW4GAAAqAQAAvQPlGbKB2D/+wRTdi5TgPwAAAD9uAAAAAAAAAAFvBgAAKgEAAL0D5Rmygdg//sEU3YuU4D8AAAA/bgAAAAAAAAABcAYAACoBAAA/gLp6Bn3YP/7BFN2LlOA/AAAAP30AAAAAAAAAAXEGAAAqAQAAP4C6egZ92D/+wRTdi5TgPwAAAD99AAAAAAAAAAFyBgAAKgEAAD+AunoGfdg//sEU3YuU4D8AAAA/fQAAAAAAAAABcwYAACoBAAA/gLp6Bn3YP/7BFN2LlOA/AAAAP30AAAAAAAAAAXQGAAAqAQAAAdD5xgqS2D9YTg1o/TvgPwAAAD+8AAAAAAAAAAF1BgAAKgEAAAHeo0O5pNg/UCX6DJEc4D8AAAA/vAAAAAAAAAABdgYAACoBAAAB86L+vsDYP1HEbx5L0t8/AAAAP8wAAAAAAAAAAXcGAAAqAQAAg5Ihl8fq2D+PNrmGvWXfPwAAAD/MAAAAAAAAAAF4BgAAKgEAAEX3X57RG9k/VaHQUnnz3j8AAAA/6wAAAAAAAAABeQYAACoBAADHnTN1MU/ZP7f1UUoRcN4/AAAAP+sAAAAAAAAAAXoGAAAqAQAAiwJyfDuA2T+pQqGl8ubdPwAAAD/6AAAAAAAAAAF7BgAAKgEAAI8lG7Tvrtk/gZ5UOUFp3T8AAAA/+gAAAAAAAAABfAYAACoBAAAPxZlM+NjZP+ny1TDZ5dw/AAAAPwoBAAAAAAAAAX0GAAAqAQAAE++XwgMR2j9zKY+3lkvcPwAAAD8KAQAAAAAAAAF+BgAAKgEAABPvl8IDEdo/cymPt5ZL3D8AAAA/KQEAAAAAAAABfwYAACoBAAAT75fCAxHaP3Mpj7eWS9w/AAAAPykBAAAAAAAAAYAGAAAqAQAAE++XwgMR2j9zKY+3lkvcPwAAAD8pAQAAAAAAAAGBBgAAKgEAAOQsLWYZJ+w/DEclw+N27D8AAAA/AAAAAAAAAAABggYAACoBAADkLC1mGSfsPwxHJcPjduw/AAAAPxAAAAAAAAAAAYMGAAAqAQAAZLBXBcUr7D9wvkWGTdLsPwAAAD8QAAAAAAAAAAGEBgAAKgEAACby7NQaLuw/gBBsPCYR7T8AAAA/HwAAAAAAAAABhQYAACoBAACkdRd0xjLsP2yAWmPZZu0/AAAAPx8AAAAAAAAAAYYGAAAqAQAABpoM+5w47D8m5f2f+rPtPwAAAD8/AAAAAAAAAAGHBgAAKgEAAGa+AYJzPuw/JEaIjkD+7T8AAAA/PwAAAAAAAAABiAYAACoBAABmvgGCcz7sP46FMb7QLu4/AAAAP04AAAAAAAAAAYkGAAAqAQAARl/MaZ4/7D+EvahRqlnuPwAAAD9OAAAAAAAAAAGKBgAAKgEAACYAl1HJQOw/1OKiXjt27j8AAAA/XgAAAAAAAAABiwYAACoBAADmQSwhH0PsP3r1H+WDhO4/AAAAP14AAAAAAAAAAYwGAAAqAQAApoPB8HRF7D82+TgzX4fuPwAAAD9eAAAAAAAAAAGNBgAAKgEAAKaDwfB0Rew/Nvk4M1+H7j8AAAA/fQAAAAAAAAABjgYAACoBAABGZiGo9UjsPzb5ODNfh+4/AAAAP30AAAAAAAAAAY8GAAAqAQAAZsVWwMpH7D/4xNrtYF/uPwAAAD+cAAAAAAAAAAGQBgAAKgEAAMbi9ghKROw/epSV9j067j8AAAA/nAAAAAAAAAABkQYAACoBAACmfGyyHTzsP4ZcHmNkD+4/AAAAP5wAAAAAAAAAAZIGAAAqAQAAJPlBE3I37D8cHXUz1N7tPwAAAD+8AAAAAAAAAAGTBgAAKgEAAGa3rEMcNew/ftKAGbKl7T8AAAA/vAAAAAAAAAABlAYAACoBAADiM4KkcDDsPyaEc7G0ae0/AAAAP7wAAAAAAAAAAZUGAAAqAQAAJvLs1Bou7D/QNWZJty3tPwAAAD/LAAAAAAAAAAGWBgAAKgEAAASTt7xFL+w/eOdY4bnx7D8AAAA/ywAAAAAAAAABlwYAACoBAACEFuJb8TPsPzKK50BPquw/AAAAP+sAAAAAAAAAAZgGAAAqAQAAxNuhyvI67D9mNKg8m2jsPwAAAD/rAAAAAAAAAAGZBgAAKgEAAKaDwfB0Rew/cvwwqcE97D8AAAA/6wAAAAAAAAABmgYAACoBAABkzKv+IVHsP/LL67GeGOw/AAAAP/oAAAAAAAAAAZsGAAAqAQAAyPf1w09g7D9KuW4rVgrsPwAAAD/6AAAAAAAAAAGcBgAAKgEAAOhk1VjTcew/pKbxpA386z8AAAA/GQEAAAAAAAABnQYAACoBAACotBSl14bsP6Sm8aQN/Os/AAAAPxkBAAAAAAAAAZ4GAAAqAQAASqUe2Qad7D9KuW4rVgrsPwAAAD8pAQAAAAAAAAGfBgAAKgEAAGoS/m2Kruw/8svrsZ4Y7D8AAAA/KQEAAAAAAAABoAYAACoBAADqnH1LjbzsP97aT+oLJOw/AAAAPzkBAAAAAAAAAaEGAAAqAQAA6qPSieTF7D/K6bMieS/sPwAAAD85AQAAAAAAAAGiBgAAKgEAAAwKXeAQzuw/LABK95xA7D8AAAA/WAEAAAAAAAABowYAACoBAACMhjJBZcnsPywASvecQOw/AAAAP1gBAAAAAAAAAaQGAAAqAQAAjIYyQWXJ7D8sAEr3nEDsPwAAAD9YAQAAAAAAAAGlBgAAKgEAAIyGMkFlyew/LABK95xA7D8AAAA/WAEAAAAAAAABpgYAACoBAACMhjJBZcnsPywASvecQOw/AAAAP1gBAAAAAAAAAacGAAAqAQAAdrOhB2GF7T8SYnEahgPrPwAAAD8AAAAAAAAAAAGoBgAAKgEAAHazoQdhhe0/EmJxGoYD6z8AAAA/HwAAAAAAAAABqQYAACoBAAB2s6EHYYXtPxJicRqGA+s/AAAAPx8AAAAAAAAAAaoGAAAqAQAAlP3XZDBo7T/ajp3DzSXrPwAAAD8fAAAAAAAAAAGrBgAAKgEAANS07VaDXO0/9qhM5sw56z8AAAA/PwAAAAAAAAABrAYAACoBAABSKm55gE7tP5y7yWwVSOs/AAAAPz8AAAAAAAAAAa0GAAAqAQAAEF5ZzCc+7T9EzkbzXVbrPwAAAD8/AAAAAAAAAAGuBgAAKgEAAJLT2e4kMO0/kvNAAO9y6z8AAAA/TgAAAAAAAAABrwYAACoBAACwK7rIoiXtPyYVIr+kjOs/AAAAP04AAAAAAAAAAbAGAAAqAQAA7uLPuvUZ7T/oQU5o7K7rPwAAAD9tAAAAAAAAAAGxBgAAKgEAAJC+2jMfFO0/rG56ETTR6z8AAAA/bQAAAAAAAAABsgYAACoBAACQvtozHxTtP3Sbprp78+s/AAAAP30AAAAAAAAAAbMGAAAqAQAAkL7aMx8U7T/CwKDHDBDsPwAAAD99AAAAAAAAAAG0BgAAKgEAAO7iz7r1Ge0/LABK95xA7D8AAAA/jQAAAAAAAAABtQYAACoBAAAQSVoRIiLtPwxHJcPjduw/AAAAP40AAAAAAAAAAbYGAAAqAQAAMK/kZ04q7T9ilTIr4bLsPwAAAD+sAAAAAAAAAAG3BgAAKgEAAFAVb756Mu0/FtHCDJbg7D8AAAA/rAAAAAAAAAABuAYAACoBAADQmJldJjftP/YXntjcFu0/AAAAP6wAAAAAAAAAAbkGAAAqAQAAUhzE/NE77T8eW2BWSErtPwAAAD/LAAAAAAAAAAG6BgAAKgEAANKf7pt9QO0/uKVUcGqD7T8AAAA/ywAAAAAAAAABuwYAACoBAACyQLmDqEHtP+DoFu7Vtu0/AAAAP8sAAAAAAAAAAbwGAAAqAQAAkuGDa9NC7T8ILNlrQertPwAAAD/qAAAAAAAAAAG9BgAAKgEAAHKCTlP+Q+0/+mNQ/xoV7j8AAAA/6gAAAAAAAAABvgYAACoBAACS4YNr00LtP8CQfKhiN+4/AAAAP+oAAAAAAAAAAb8GAAAqAQAAkuGDa9NC7T9Ssl1nGFHuPwAAAD/6AAAAAAAAAAHABgAAKgEAAPL+I7RSP+0/oNdXdKlt7j8AAAA/+gAAAAAAAAABwQYAACoBAABSHMT80TvtP6wAa88Vje4/AAAAPyEBAAAAAAAAAcIGAAAqAQAAktouLXw57T8+IkyOy6buPwAAAD8hAQAAAAAAAAHDBgAAKgEAAFIcxPzRO+0/til+KoKs7j8AAAA/IQEAAAAAAAABxAYAACoBAABSHMT80TvtP+Y0yRQUte4/AAAAP0EBAAAAAAAAAcUGAAAqAQAA8v4jtFI/7T9cPPuwyrruPwAAAD9BAQAAAAAAAAHGBgAAKgEAAPIFefKpSO0/0kMtTYHA7j8AAAA/QQEAAAAAAAABxwYAACoBAAAy0o2fAlntP0ZLX+k3xu4/AAAAP2ABAAAAAAAAAcgGAAAqAQAANOA3HLFr7T80WsMhpdHuPwAAAD9gAQAAAAAAAAHJBgAAKgEAADbu4Zhffu0/IGknWhLd7j8AAAA/YAEAAAAAAAABygYAACoBAAAUnVb9OJLtP1B0ckSk5e4/AAAAP28BAAAAAAAAAcsGAAAqAQAAuI1gMWio7T8MeIuSf+juPwAAAD9vAQAAAAAAAAHMBgAAKgEAAPhgyhwYwu0/DHiLkn/o7j8AAAA/jwEAAAAAAAABzQYAACoBAAA4Ld/JcNLtPzRawyGl0e4/AAAAP48BAAAAAAAAAc4GAAAqAQAAOC3fyXDS7T80WsMhpdHuPwAAAD+eAQAAAAAAAAHPBgAAKgEAADgt38lw0u0/NFrDIaXR7j8AAAA/ngEAAAAAAAAB0AYAACoBAAA4Ld/JcNLtPzRawyGl0e4/AAAAP54BAAAAAAAAAdEGAAAqAQAAXNJmUa4u7j90m6a6e/PrPwAAAD8AAAAAAAAAAAHSBgAAKgEAAFzSZlGuLu4/dJumunvz6z8AAAA/EAAAAAAAAAAB0wYAACoBAABc0mZRri7uP3Sbprp78+s/AAAAPxAAAAAAAAAAAdQGAAAqAQAAXNJmUa4u7j90m6a6e/PrPwAAAD8vAAAAAAAAAAHVBgAAKgEAAFzSZlGuLu4/dJumunvz6z8AAAA/LwAAAAAAAAAB1gYAACoBAABc0mZRri7uP3Sbprp78+s/AAAAPy8AAAAAAAAAAdcGAAAqAQAA/rTGCC8y7j/AISu2UlrsPwAAAD9OAAAAAAAAAAHYBgAAKgEAAFzSZlGuLu4/jHdqugac7D8AAAA/TgAAAAAAAAAB2QYAACoBAACekNGBWCzuPwLgJkUD7Ow/AAAAP04AAAAAAAAAAdoGAAAqAQAAvO8Gmi0r7j8wTPwd2z7tPwAAAD9eAAAAAAAAAAHbBgAAKgEAAN5OPLICKu4/ftKAGbKl7T8AAAA/XgAAAAAAAAAB3AYAACoBAAC87waaLSvuPyRGiI5A/u0/AAAAP30AAAAAAAAAAd0GAAAqAQAAPnMxOdkv7j8+wcGfhVzuPwAAAD99AAAAAAAAAAHeBgAAKgEAAB4U/CAEMe4/+CVl3Kap7j8AAAA/jQAAAAAAAAAB3wYAACoBAAD+tMYILzLuP5ZwWfbI4u4/AAAAP40AAAAAAAAAAeAGAAAqAQAAHhT8IAQx7j9YnYWfEAXvPwAAAD+cAAAAAAAAAAHhBgAAKgEAAD5zMTnZL+4/ALACJlkT7z8AAAA/nAAAAAAAAAAB4gYAACoBAAA+czE52S/uPwCwAiZZE+8/AAAAP7wAAAAAAAAAAeMGAAAqAQAAPnMxOdkv7j8AsAImWRPvPwAAAD+8AAAAAAAAAAHkBgAAKgEAAD5zMTnZL+4/ALACJlkT7z8AAAA/vAAAAAAAAAAB5QYAACoBAABiJmM9xZ7uPyD61WcCAO0/AAAAPwAAAAAAAAAAAeYGAAAqAQAAYiZjPcWe7j8g+tVnAgDtPwAAAD8QAAAAAAAAAAHnBgAAKgEAAGImYz3Fnu4/IPrVZwIA7T8AAAA/EAAAAAAAAAAB6AYAACoBAABiJmM9xZ7uPyD61WcCAO0/AAAAPxAAAAAAAAAAAekGAAAqAQAAYiZjPcWe7j8g+tVnAgDtPwAAAD8vAAAAAAAAAAHqBgAAKgEAAGImYz3Fnu4/IPrVZwIA7T8AAAA/LwAAAAAAAAAB6wYAACoBAADiqY3ccKPuPx5bYFZISu0/AAAAPy8AAAAAAAAAAewGAAAqAQAAAgnD9EWi7j9CniLUs33tPwAAAD9OAAAAAAAAAAHtBgAAKgEAAELHLSXwn+4/bOHkUR+x7T8AAAA/TgAAAAAAAAAB7gYAACoBAAAkaPgMG6HuPwgs2WtB6u0/AAAAP04AAAAAAAAAAe8GAAAqAQAAAgnD9EWi7j+ids2FYyPuPwAAAD9eAAAAAAAAAAHwBgAAKgEAAIKM7ZPxpu4/hL2oUapZ7j8AAAA/bgAAAAAAAAAB8QYAACoBAACi8nfqHa/uP2gEhB3xj+4/AAAAP24AAAAAAAAAAfIGAAAqAQAAxFgCQUq37j+MR0abXMPuPwAAAD+NAAAAAAAAAAHzBgAAKgEAAISh7E73wu4/gn+9Ljbu7j8AAAA/jQAAAAAAAAAB9AYAACoBAAAGLGws+tDuP4qo0ImiDe8/AAAAP40AAAAAAAAAAfUGAAAqAQAAhrbrCf3e7j8eyrFIWCfvPwAAAD+cAAAAAAAAAAH2BgAAKgEAAObhNc8q7u4/CNkVgcUy7z8AAAA/nAAAAAAAAAAB9wYAACoBAABGDYCUWP3uP9jNypYzKu8/AAAAP7wAAAAAAAAAAfgGAAAqAQAACFZqogUJ7z+KqNCJog3vPwAAAD+8AAAAAAAAAAH5BgAAKgEAAGiBtGczGO8/gn+9Ljbu7j8AAAA/vAAAAAAAAAAB+gYAACoBAADoCzRFNibvP0ZLX+k3xu4/AAAAP9sAAAAAAAAAAfsGAAAqAQAASjd+CmQ17z/w/FGBOoruPwAAAD/bAAAAAAAAAAH8BgAAKgEAAOogMwA8Qu8/DLZ2tfNT7j8AAAA/2wAAAAAAAAAB/QYAACoBAADqJ4g+k0vvP3JrgpvRGu4/AAAAP/oAAAAAAAAAAf4GAAAqAQAATEx9xWlR7z8ILNlrQertPwAAAD/6AAAAAAAAAAH/BgAAKgEAAOwu3XzqVO8/WPBIioy87T8AAAA/+gAAAAAAAAABAAcAACoBAADsLt186lTvP+qwn1r8i+0/AAAAPxkBAAAAAAAAAQEHAAAqAQAAKu1HrZRS7z86dQ95R17tPwAAAD8ZAQAAAAAAAAECBwAAKgEAAIoK6PUTT+8/ijl/l5Iw7T8AAAA/GQEAAAAAAAABAwcAACoBAAAs5vJuPUnvP4AQbDwmEe0/AAAAPzkBAAAAAAAAAQQHAAAqAQAAivw9eWU87z9451jhufHsPwAAAD85AQAAAAAAAAEFBwAAKgEAAMizU2u4MO8/FtHCDJbg7D8AAAA/OQEAAAAAAAABBgcAACoBAADoCzRFNibvP7S6LDhyz+w/AAAAP0gBAAAAAAAAAQcHAAAqAQAACGQUH7Qb7z+UoH0Vc7vsPwAAAD9IAQAAAAAAAAEIBwAAKgEAAAhdv+BcEu8/7o0Ajyqt7D8AAAA/aAEAAAAAAAABCQcAACoBAAAotZ+62gfvPzKK50BPquw/AAAAP2gBAAAAAAAAAQoHAAAqAQAAaGy1rC387j8yiudAT6rsPwAAAD9oAQAAAAAAAAELBwAAKgEAAGZlYG7W8u4/MornQE+q7D8AAAA/dwEAAAAAAAABDAcAACoBAADGe6t4/uXuPzKK50BPquw/AAAAP3cBAAAAAAAAAQ0HAAAqAQAARvErm/vX7j8gmUt5vLXsPwAAAD+WAQAAAAAAAAEOBwAAKgEAAISoQY1OzO4/xKvI/wTE7D8AAAA/lgEAAAAAAAABDwcAACoBAAAGHsKvS77uP7S6LDhyz+w/AAAAP6YBAAAAAAAAARAHAAAqAQAAwlGtAvOt7j+gyZBw39rsPwAAAD+mAQAAAAAAAAERBwAAKgEAAGImYz3Fnu4/FtHCDJbg7D8AAAA/tgEAAAAAAAABEgcAACoBAAAiWk6QbI7uPzLrcS+V9Ow/AAAAP7YBAAAAAAAAARMHAAAqAQAA4I054xN+7j9QBSFSlAjtPwAAAD/VAQAAAAAAAAEUBwAAKgEAAADmGb2Rc+4/niobXyUl7T8AAAA/1QEAAAAAAAABFQcAACoBAAAePvqWD2nuPzBM/B3bPu0/AAAAP9UBAAAAAAAAARYHAAAqAQAAHj76lg9p7j8eW2BWSErtPwAAAD/lAQAAAAAAAAEXBwAAKgEAAB4++pYPae4/HltgVkhK7T8AAAA/5QEAAAAAAAABGAcAACoBAAAePvqWD2nuPx5bYFZISu0/AAAAP+UBAAAAAAAAARkHAAAqAQAAHj76lg9p7j8eW2BWSErtPwAAAD/lAQAAAAAAAAEaBwAAKgEAAAqHvVZoSu8/zsYUV6dQ6z8AAAA/AAAAAAAAAAABGwcAACoBAAAKh71WaErvP87GFFenUOs/AAAAPxAAAAAAAAAAARwHAAAqAQAACoe9VmhK7z/OxhRXp1DrPwAAAD8QAAAAAAAAAAEdBwAAKgEAAAqHvVZoSu8/zsYUV6dQ6z8AAAA/HwAAAAAAAAABHgcAACoBAAAKh71WaErvP87GFFenUOs/AAAAPx8AAAAAAAAAAR8HAAAqAQAAbLlcWu1i7z9g6PUVXWrrPwAAAD8+AAAAAAAAAAEgBwAAKgEAAAyjEVDFb+8/6uDDeaZk6z8AAAA/PgAAAAAAAAABIQcAACoBAACujMZFnXzvP7rVeI8UXOs/AAAAPz4AAAAAAAAAASIHAAAqAQAA7ljb8vWM7z8Uw/sIzE3rPwAAAD9OAAAAAAAAAAEjBwAAKgEAAE6EJbgjnO8/nLvJbBVI6z8AAAA/TgAAAAAAAAABJAcAACoBAACQUDplfKzvPyi0l9BeQus/AAAAP20AAAAAAAAAASUHAAAqAQAA8HuEKqq77z9ssH6Cgz/rPwAAAD9tAAAAAAAAAAEmBwAAKgEAAJJlOSCCyO8/bLB+goM/6z8AAAA/fQAAAAAAAAABJwcAACoBAABwDVlGBNPvP+K3sB46Res/AAAAP30AAAAAAAAAASgHAAAqAQAA8pCD5a/X7z/it7AeOkXrPwAAAD+KAAAAAAAAAAEpBwAAKgEAAFC1eGyG3e8/WL/iuvBK6z8AAAA/igAAAAAAAAABKgcAACoBAAAS9w083N/vP+rgw3mmZOs/AAAAP6kAAAAAAAAAASsHAAAqAQAAEvcNPNzf7z/gGDsNgI/rPwAAAD+pAAAAAAAAAAEsBwAAKgEAADJWQ1Sx3u8/BFz9iuvC6z8AAAA/qQAAAAAAAAABLQcAACoBAABQtXhsht3vP2CqCvPo/us/AAAAP7gAAAAAAAAAAS4HAAAqAQAAsNIYtQXa7z/mA2NFeEPsPwAAAD+4AAAAAAAAAAEvBwAAKgEAABDwuP2E1u8/5GTtM76N7D8AAAA/2AAAAAAAAAABMAcAACoBAABSriMuL9TvP3jnWOG58ew/AAAAP9gAAAAAAAAAATEHAAAqAQAAcA1ZRgTT7z9gV0cIbUftPwAAAD/YAAAAAAAAAAEyBwAAKgEAABDwuP2E1u8/Tsc1LyCd7T8AAAA/9wAAAAAAAAABMwcAACoBAADykIPlr9fvPzg3JFbT8u0/AAAAP/cAAAAAAAAAATQHAAAqAQAAULV4bIbd7z8ipxJ9hkjuPwAAAD/3AAAAAAAAAAE1BwAAKgEAALLZbfNc4+8/aASEHfGP7j8AAAA/FgEAAAAAAAABNgcAACoBAAD0ni1iXurvPyBpJ1oS3e4/AAAAPxYBAAAAAAAAATcHAAAqAQAAciJYAQrv7z/svmZexh7vPwAAAD8WAQAAAAAAAAE4BwAAKgEAADRk7dBf8e8/AhGNFJ9d7z8AAAA/NQEAAAAAAAABOQcAACoBAAAUBbi4ivLvPyZUT5IKke8/AAAAPzUBAAAAAAAAAToHAAAqAQAA8qWCoLXz7z/qgHs7UrPvPwAAAD81AQAAAAAAAAE7BwAAKgEAABQFuLiK8u8/wp5DrCzK7z8AAAA/RQEAAAAAAAABPAcAACoBAAByIlgBCu/vPyS12YBQ2+8/AAAAP0UBAAAAAAAAAT0HAAAqAQAAMl2Ykgjo7z/guPLOK97vPwAAAD9kAQAAAAAAAAE+BwAAKgEAABL3DTzc3+8/8qmOlr7S7z8AAAA/ZAEAAAAAAAABPwcAACoBAAAwT+4VWtXvP/Kpjpa+0u8/AAAAP2QBAAAAAAAAAUAHAAAqAQAAsMRuOFfH7z+Sk/jBmsHvPwAAAD+EAQAAAAAAAAFBBwAAKgEAADAzmhz9r+8/pISUiS227z8AAAA/hAEAAAAAAAABQgcAACoBAABu41rQ+JrvP2KIrdcIue8/AAAAP4QBAAAAAAAAAUMHAAAqAQAATm8m/R2A7z8cjMYl5LvvPwAAAD+jAQAAAAAAAAFEBwAAKgEAAExaJ0IYZO8/TJcREHbE7z8AAAA/owEAAAAAAAABRQcAACoBAACsaR0O6U3vP36iXPoHze8/AAAAP6MBAAAAAAAAAUYHAAAqAQAArGkdDulN7z9+olz6B83vPwAAAD+yAQAAAAAAAAFHBwAAKgEAAKxpHQ7pTe8/fqJc+gfN7z8AAAA/sgEAAAAAAAABSAcAACoBAACsaR0O6U3vP36iXPoHze8/AAAAP7IBAAAAAAAAAUkHAAAqAQAA3Huz+Yc54T80KV1SCWDsPwAAAD8AAAAAAAAAAAFKBwAAKgEAAPzTk9MFL+E/KmHU5eKK7D8AAAA/IAAAAAAAAAABSwcAACoBAAD805PTBS/hPyph1OXiiuw/AAAAPyAAAAAAAAAAAUwHAAAqAQAA/NOT0wUv4T8qYdTl4orsPwAAAD8gAAAAAAAAAAFNBwAAKgEAANx0XrswMOE/2v3utd0C7T8AAAA/LwAAAAAAAAABTgcAACoBAACctvOKhjLhP9heeaQjTe0/AAAAPy8AAAAAAAAAAU8HAAAqAQAAPplTQgc24T9euNH2spHtPwAAAD8/AAAAAAAAAAFQBwAAKgEAALwcfuGyOuE/ugbfXrDN7T8AAAA/TwAAAAAAAAABUQcAACoBAAAeQXNoiUDhP5pNuir3A+4/AAAAP08AAAAAAAAAAVIHAAAqAQAAfmVo719G4T9ceubTPibuPwAAAD9eAAAAAAAAAAFTBwAAKgEAAB5IyKbgSeE/NpiuRBk97j8AAAA/XgAAAAAAAAABVAcAACoBAADeiV12NkzhP2ij+S6rRe4/AAAAP30AAAAAAAAAAVUHAAAqAQAAnMvyRYxO4T9oo/kuq0XuPwAAAD99AAAAAAAAAAFWBwAAKgEAAJzL8kWMTuE/aKP5LqtF7j8AAAA/jQAAAAAAAAABVwcAACoBAADeiV12NkzhP2ij+S6rRe4/AAAAP40AAAAAAAAAAVgHAAAqAQAA3olddjZM4T9oo/kuq0XuPwAAAD+dAAAAAAAAAAFZBwAAKgEAAN6JXXY2TOE/aKP5LqtF7j8AAAA/nQAAAAAAAAABWgcAACoBAACexJ0HNUXhPxwddTPU3u0/AAAAP7wAAAAAAAAAAVsHAAAqAQAAPKCogF4/4T/g6Bbu1bbtPwAAAD+8AAAAAAAAAAFcBwAAKgEAANx7s/mHOeE/6rCfWvyL7T8AAAA/zAAAAAAAAAABXQcAACoBAABc+Iha3DThP8Rt3dyQWO0/AAAAP8wAAAAAAAAAAV4HAAAqAQAA/NOT0wUv4T9YLjStACjtPwAAAD/bAAAAAAAAAAFfBwAAKgEAAPzTk9MFL+E/AuAmRQPs7D8AAAA/2wAAAAAAAAABYAcAACoBAADcdF67MDDhP2KVMivhsuw/AAAAP/oAAAAAAAAAAWEHAAAqAQAAXPiIWtw04T+CTldfmnzsPwAAAD/6AAAAAAAAAAFiBwAAKgEAAJ69SMndO+E/5gNjRXhD7D8AAAA/+gAAAAAAAAABYwcAACoBAACexJ0HNUXhP3zEuRXoEuw/AAAAPwoBAAAAAAAAAWQHAAAqAQAAnMvyRYxO4T90m6a6e/PrPwAAAD8KAQAAAAAAAAFlBwAAKgEAAGAU3VM5WuE/3nnF+8XZ6z8AAAA/KQEAAAAAAAABZgcAACoBAADAPycZZ2nhP8BfFtnGxes/AAAAPykBAAAAAAAAAWcHAAAqAQAAAAw8xr954T9eSYAEo7TrPwAAAD9CAQAAAAAAAAFoBwAAKgEAAIKWu6PCh+E/6EFOaOyu6z8AAAA/QgEAAAAAAAABaQcAACoBAABgPtvJRJLhPy4+NRoRrOs/AAAAP1IBAAAAAAAAAWoHAAAqAQAAYEUwCJyb4T/8Muovf6PrPwAAAD9SAQAAAAAAAAFrBwAAKgEAAGJMhUbzpOE/ViBtqTaV6z8AAAA/cQEAAAAAAAABbAcAACoBAABiTIVG86ThP1Ygbak2les/AAAAP3EBAAAAAAAAAW0HAAAqAQAAYkyFRvOk4T9WIG2pNpXrPwAAAD9xAQAAAAAAAAFuBwAAKgEAAGJMhUbzpOE/ViBtqTaV6z8AAAA/gAEAAAAAAAABbwcAACoBAABOo/KC+pjiP9zMiOZBkeo/AAAAPwAAAAAAAAAAAXAHAAAqAQAATqPygvqY4j/czIjmQZHqPwAAAD8QAAAAAAAAAAFxBwAAKgEAAE6j8oL6mOI/3MyI5kGR6j8AAAA/EAAAAAAAAAABcgcAACoBAABOo/KC+pjiP9zMiOZBkeo/AAAAPy8AAAAAAAAAAXMHAAAqAQAAzBEeZ6CB4j+Mp47ZsHTqPwAAAD8vAAAAAAAAAAF0BwAAKgEAACwoaXHIdOI/LJH4BI1j6j8AAAA/LwAAAAAAAAABdQcAACoBAABs335jG2niPw53SeKNT+o/AAAAPz8AAAAAAAAAAXYHAAAqAQAADLQ0nu1Z4j9kZMxbRUHqPwAAAD8/AAAAAAAAAAF3BwAAKgEAAKqI6ti/SuI/7lyav4476j8AAAA/XgAAAAAAAAABeAcAACoBAAAo/mr7vDziP6pgsw1qPuo/AAAAP14AAAAAAAAAAXkHAAAqAQAAaLWA7Q8x4j/ca/73+0bqPwAAAD9eAAAAAAAAAAF6BwAAKgEAAGiuK6+4J+I/ynpiMGlS6j8AAAA/bgAAAAAAAAABewcAACoBAABop9ZwYR7iP7SJxmjWXeo/AAAAP30AAAAAAAAAAXwHAAAqAQAA6COs0bUZ4j9cnEPvHmzqPwAAAD99AAAAAAAAAAF9BwAAKgEAAEhBTBo1FuI/vrLZw0J96j8AAAA/jQAAAAAAAAABfgcAACoBAAAo4hYCYBfiP4LfBW2Kn+o/AAAAP40AAAAAAAAAAX8HAAAqAQAA6COs0bUZ4j94F30AZMrqPwAAAD+sAAAAAAAAAAGABwAAKgEAAGin1nBhHuI/WF5YzKoA6z8AAAA/rAAAAAAAAAABgQcAACoBAAAo6WtAtyDiP/aoTObMOes/AAAAP7wAAAAAAAAAAYIHAAAqAQAAqGyW32Il4j9+AqU4XH7rPwAAAD+8AAAAAAAAAAGDBwAAKgEAACjwwH4OKuI/8mphw1jO6z8AAAA/ygAAAAAAAAABhAcAACoBAABIVkvVOjLiPyTXNpwwIew/AAAAP8oAAAAAAAAAAYUHAAAqAQAAqHpAXBE44j8MRyXD43bsPwAAAD/pAAAAAAAAAAGGBwAAKgEAAAifNePnPeI/xKvI/wTE7D8AAAA/6QAAAAAAAAABhwcAACoBAABqwypqvkPiP5QBCAS5Be0/AAAAP+kAAAAAAAAAAYgHAAAqAQAA6kZVCWpI4j92SOPP/zvtPwAAAD8IAQAAAAAAAAGJBwAAKgEAAMrnH/GUSeI/bIBaY9lm7T8AAAA/CAEAAAAAAAABigcAACoBAADK5x/xlEniPy6thgwhie0/AAAAPwgBAAAAAAAAAYsHAAAqAQAA6kZVCWpI4j/EzmfL1qLtPwAAAD8nAQAAAAAAAAGMBwAAKgEAACoFwDkURuI/bOHkUR+x7T8AAAA/JwEAAAAAAAABjQcAACoBAABIZPVR6UTiP+DoFu7Vtu0/AAAAPycBAAAAAAAAAY4HAAAqAQAAasMqar5D4j/g6Bbu1bbtPwAAAD83AQAAAAAAAAGPBwAAKgEAAGrDKmq+Q+I/4OgW7tW27T8AAAA/NwEAAAAAAAABkAcAACoBAACqiOrYv0riP+DoFu7Vtu0/AAAAPzcBAAAAAAAAAZEHAAAqAQAAqojq2L9K4j/g6Bbu1bbtPwAAAD83AQAAAAAAAAGSBwAAKgEAAIo3Xz2ZXuI/kMMc4USa7T8AAAA/VgEAAAAAAAABkwcAACoBAABMgElLRmriPwrLTn37n+0/AAAAP3UBAAAAAAAAAZQHAAAqAQAAzArJKEl44j/EzmfL1qLtPwAAAD91AQAAAAAAAAGVBwAAKgEAAAzX3dWhiOI/kMMc4USa7T8AAAA/dQEAAAAAAAABlgcAACoBAACOaLLx+5/iP0KeItSzfe0/AAAAP5UBAAAAAAAAAZcHAAAqAQAALlm8JSu24j+ufEEV/mPtPwAAAD+VAQAAAAAAAAGYBwAAKgEAAC5ZvCUrtuI/rnxBFf5j7T8AAAA/lQEAAAAAAAABmQcAACoBAAAuWbwlK7biP658QRX+Y+0/AAAAP5UBAAAAAAAAAZoHAAAqAQAALlm8JSu24j+ufEEV/mPtPwAAAD+kAQAAAAAAAAGbBwAAKgEAAHqxdbFUgeM/yBnYQSMI6j8AAAA/AAAAAAAAAAABnAcAACoBAAB6sXWxVIHjP8gZ2EEjCOo/AAAAPxAAAAAAAAAAAZ0HAAAqAQAAerF1sVSB4z/IGdhBIwjqPwAAAD8QAAAAAAAAAAGeBwAAKgEAAHqxdbFUgeM/yBnYQSMI6j8AAAA/IAAAAAAAAAABnwcAACoBAACYAgFNe23jPzRZgXGzOOo/AAAAPyAAAAAAAAAAAaAHAAAqAQAA1rkWP85h4z8Od0nijU/qPwAAAD8/AAAAAAAAAAGhBwAAKgEAADbQYUn2VOM/0qN1i9Vx6j8AAAA/PwAAAAAAAAABogcAACoBAADWpBeEyEXjPwrY09DTmeo/AAAAPz8AAAAAAAAAAaMHAAAqAQAAdnnNvpo24z94F30AZMrqPwAAAD9PAAAAAAAAAAGkBwAAKgEAANaPGMnCKeM/EmJxGoYD6z8AAAA/XgAAAAAAAAABpQcAACoBAAAURy67FR7jPzqlM5jxNus/AAAAP14AAAAAAAAAAaYHAAAqAQAAtCI5ND8Y4z/E/ovqgHvrPwAAAD9uAAAAAAAAAAGnBwAAKgEAAFT+Q61oEuM/fGMvJ6LI6z8AAAA/bgAAAAAAAAABqAcAACoBAACUvK7dEhDjP3zEuRXoEuw/AAAAP40AAAAAAAAAAakHAAAqAQAAlLyu3RIQ4z+qMI/uv2XsPwAAAD+NAAAAAAAAAAGqBwAAKgEAAPTgo2TpFeM/eIbO8nOn7D8AAAA/nQAAAAAAAAABqwcAACoBAAAURy67FR7jP0bcDfcn6ew/AAAAP50AAAAAAAAAAawHAAAqAQAAFE6D+Wwn4z8oI+nCbh/tPwAAAD+sAAAAAAAAAAGtBwAAKgEAAJTYAtdvNeM/2F55pCNN7T8AAAA/rAAAAAAAAAABrgcAACoBAADWpBeEyEXjP+CHjP+PbO0/AAAAP8wAAAAAAAAAAa8HAAAqAQAA2LLBAHdY4z90qW2+RYbtPwAAAD/MAAAAAAAAAAGwBwAAKgEAAFg9Qd55ZuM/XrjR9rKR7T8AAAA/zAAAAAAAAAABsQcAACoBAAB4qiBz/XfjP3Spbb5Fhu0/AAAAP9sAAAAAAAAAAbIHAAAqAQAA+DSgUACG4z+ci6VNa2/tPwAAAD/bAAAAAAAAAAGzBwAAKgEAAJoeVUbYkuM/CGrEjrVV7T8AAAA/+gAAAAAAAAABtAcAACoBAADa4xS12ZnjP0Q9mOVtM+0/AAAAP/oAAAAAAAAAAbUHAAAqAQAAGqnUI9ug4z/GDFPuSg7tPwAAAD8KAQAAAAAAAAG2BwAAKgEAAPxJnwsGouM/vuM/k97u7D8AAAA/CgEAAAAAAAABtwcAACoBAAA6CAo8sJ/jPz6z+pu7yew/AAAAPxoBAAAAAAAAAbgHAAAqAQAAGqJ/5YOX4z9Ge4MI4p7sPwAAAD8aAQAAAAAAAAG5BwAAKgEAADj6X78BjeM/lj/zJi1x7D8AAAA/OQEAAAAAAAABugcAACoBAACYEKvJKYDjPxgPri8KTOw/AAAAPzkBAAAAAAAAAbsHAAAqAQAAGIYr7CZy4z+Y3mg45ybsPwAAAD9JAQAAAAAAAAG8BwAAKgEAAHicdvZOZeM/Br2HeTEN7D8AAAA/SQEAAAAAAAABvQcAACoBAACW9FbQzFrjP6Sm8aQN/Os/AAAAP1gBAAAAAAAAAb4HAAAqAQAA1qtswh9P4z90m6a6e/PrPwAAAD9YAQAAAAAAAAG/BwAAKgEAAPYDTZydROM/1rE8j58E7D8AAAA/dwEAAAAAAAABwAcAACoBAAAWXC12GzrjP8rpsyJ5L+w/AAAAP3cBAAAAAAAAAcEHAAAqAQAAlNgC12814z/cO9rYUW7sPwAAAD93AQAAAAAAAAHCBwAAKgEAABRV2DfEMOM/lKB9FXO77D8AAAA/hwEAAAAAAAABwwcAACoBAAD29aIf7zHjP9r97rXdAu0/AAAAP4cBAAAAAAAAAcQHAAAqAQAAlNgC12814z8wTPwd2z7tPwAAAD+mAQAAAAAAAAHFBwAAKgEAADbCt8xHQuM/rnxBFf5j7T8AAAA/pgEAAAAAAAABxgcAACoBAAA2wrfMR0LjP658QRX+Y+0/AAAAP6YBAAAAAAAAAccHAAAqAQAANsK3zEdC4z+ufEEV/mPtPwAAAD/GAQAAAAAAAAHIBwAAKgEAADbCt8xHQuM/rnxBFf5j7T8AAAA/xgEAAAAAAAAByQcAACoBAABYRJYc0W/jP5CE7w3flek/AAAAPwAAAAAAAAAAAcoHAAAqAQAAWESWHNFv4z+QhO8N35XpPwAAAD8QAAAAAAAAAAHLBwAAKgEAAFhElhzRb+M/kITvDd+V6T8AAAA/EAAAAAAAAAABzAcAACoBAABYRJYc0W/jP5CE7w3flek/AAAAPx8AAAAAAAAAAc0HAAAqAQAAWESWHNFv4z+QhO8N35XpPwAAAD8fAAAAAAAAAAHOBwAAKgEAAFhElhzRb+M/kITvDd+V6T8AAAA/HwAAAAAAAAABzwcAACoBAADa1Wo4K4fjP/zDmD1vxuk/AAAAPz8AAAAAAAAAAdAHAAAqAQAAer8fLgOU4z9UsRu3JrjpPwAAAD8/AAAAAAAAAAHRBwAAKgEAALqLNNtbpOM/VLEbtya46T8AAAA/XgAAAAAAAAAB0gcAACoBAADa+BNw37XjP66enjDeqek/AAAAP14AAAAAAAAAAdMHAAAqAQAA3Aa+7I3I4z9+k1NGTKHpPwAAAD9eAAAAAAAAAAHUBwAAKgEAAPxznYER2uM/kITvDd+V6T8AAAA/bQAAAAAAAAAB1QcAACoBAAB+/hxfFOjjP5CE7w3flek/AAAAP30AAAAAAAAAAdYHAAAqAQAA3ilnJEL34z9MiAhcupjpPwAAAD99AAAAAAAAAAHXBwAAKgEAAMDRhkrEAeQ/BowhqpWb6T8AAAA/nAAAAAAAAAAB2AcAACoBAABetOYBRQXkP8KPOvhwnuk/AAAAP5wAAAAAAAAAAdkHAAAqAQAA4DcRofAJ5D9oord+uazpPwAAAD+cAAAAAAAAAAHaBwAAKgEAAKB5pnBGDOQ/hrxmobjA6T8AAAA/rAAAAAAAAAAB2wcAACoBAAB+GnFYcQ3kPxjeR2Bu2uk/AAAAP6wAAAAAAAAAAdwHAAAqAQAAYLs7QJwO5D9SEqalbALqPwAAAD/LAAAAAAAAAAHdBwAAKgEAACD90A/yEOQ/eFVoI9g16j8AAAA/ywAAAAAAAAAB3gcAACoBAADgPmbfRxPkPxigXD36buo/AAAAP8sAAAAAAAAAAd8HAAAqAQAAgCHGlsgW5D+e+bSPibPqPwAAAD/qAAAAAAAAAAHgBwAAKgEAAEBjW2YeGeQ/nFo/fs/96j8AAAA/6gAAAAAAAAAB4QcAACoBAADgRbsdnxzkP+K3sB46Res/AAAAP+oAAAAAAAAAAeIHAAAqAQAAYMnlvEoh5D/MJ59F7ZrrPwAAAD/6AAAAAAAAAAHjBwAAKgEAAMDt2kMhJ+Q/dJumunvz6z8AAAA/+gAAAAAAAAAB5AcAACoBAADiU2WaTS/kP1wLleEuSew/AAAAPxkBAAAAAAAAAeUHAAAqAQAA4Fq62KQ45D/Sc1FsK5nsPwAAAD8ZAQAAAAAAAAHmBwAAKgEAAIJEb858ReQ/RtwN9yfp7D8AAAA/KQEAAAAAAAAB5wcAACoBAACES8QM1E7kPxQyTfvbKu0/AAAAPykBAAAAAAAAAegHAAAqAQAAJDV5Aqxb5D9sgFpj2WbtPwAAAD85AQAAAAAAAAHpBwAAKgEAAATdmCguZuQ/XrjR9rKR7T8AAAA/OQEAAAAAAAAB6gcAACoBAABEoliXL23kPybl/Z/6s+0/AAAAP1gBAAAAAAAAAesHAAAqAQAApMZNHgZz5D/qESpJQtbtPwAAAD9YAQAAAAAAAAHsBwAAKgEAAGQI4+1bdeQ/CCzZa0Hq7T8AAAA/WAEAAAAAAAAB7QcAACoBAABkCOPtW3XkPwgs2WtB6u0/AAAAP2cBAAAAAAAAAe4HAAAqAQAAZAjj7Vt15D8ILNlrQertPwAAAD9nAQAAAAAAAAHvBwAAKgEAAGQI4+1bdeQ/CCzZa0Hq7T8AAAA/ZwEAAAAAAAAB8AcAACoBAABkCOPtW3XkPwgs2WtB6u0/AAAAP2cBAAAAAAAAAfEHAAAqAQAAZAjj7Vt15D8ILNlrQertPwAAAD+HAQAAAAAAAAHyBwAAKgEAAGQI4+1bdeQ/CCzZa0Hq7T8AAAA/hwEAAAAAAAAB8wcAACoBAACkuKOhV2DkPy4OEftm0+0/AAAAP68BAAAAAAAAAfQHAAAqAQAAIi4kxFRS5D+kFUOXHdntPwAAAD+vAQAAAAAAAAH1BwAAKgEAAGLe5HdQPeQ/wi/yuRzt7T8AAAA/zgEAAAAAAAAB9gcAACoBAADiTBBc9iXkP1RR03jSBu4/AAAAP84BAAAAAAAAAfcHAAAqAQAA4DcRofAJ5D+OhTG+0C7uPwAAAD/OAQAAAAAAAAH4BwAAKgEAAL7D3M0V7+M/cMwMihdl7j8AAAA/3gEAAAAAAAAB+QcAACoBAAC+w9zNFe/jP3DMDIoXZe4/AAAAP94BAAAAAAAAAfoHAAAqAQAAvsPczRXv4z9wzAyKF2XuPwAAAD/9AQAAAAAAAAH7BwAAKgEAAL7D3M0V7+M/cMwMihdl7j8AAAA//QEAAAAAAAAB/AcAACoBAABvUNpjGj3XP24f0HSTHO0/AAAAPwAAAAAAAAAAAf0HAAAqAQAArQCbFxYo1z/GDFPuSg7tPwAAAD8fAAAAAAAAAAH+BwAAKgEAAK0AmxcWKNc/xgxT7koO7T8AAAA/HwAAAAAAAAAB/wcAACoBAAAtfXB4aiPXPzp1D3lHXu0/AAAAPx8AAAAAAAAAAQAIAAAqAQAAbzvbqBQh1z9+0oAZsqXtPwAAAD8/AAAAAAAAAAEBCAAAKgEAAG8726gUIdc/rD5W8on47T8AAAA/PwAAAAAAAAABAggAACoBAACtAJsXFijXPyKnEn2GSO4/AAAAPz8AAAAAAAAAAQMIAAAqAQAArwfwVW0x1z/cC7a5p5XuPwAAAD9eAAAAAAAAAAEECAAAKgEAAC+LGvUYNtc/IGknWhLd7j8AAAA/XgAAAAAAAAABBQgAACoBAABvUNpjGj3XP4qo0ImiDe8/AAAAP14AAAAAAAAAAQYIAAAqAQAArxWa0htE1z/YzcqWMyrvPwAAAD9tAAAAAAAAAAEHCAAAKgEAAC+ZxHHHSNc/9Od5uTI+7z8AAAA/bQAAAAAAAAABCAgAACoBAAAvmcRxx0jXP/TnebkyPu8/AAAAP20AAAAAAAAAAQkIAAAqAQAAL5nEccdI1z/053m5Mj7vPwAAAD+NAAAAAAAAAAEKCAAAKgEAAG9XL6JxRtc/9Od5uTI+7z8AAAA/jQAAAAAAAAABCwgAACoBAABvVy+icUbXP9CktzvHCu8/AAAAP5wAAAAAAAAAAQwIAAAqAQAAb1cvonFG1z/abECo7d/uPwAAAD+sAAAAAAAAAAENCAAAKgEAAC+SbzNwP9c/til+KoKs7j8AAAA/rAAAAAAAAAABDggAACoBAADvzK/EbjjXP47mu6wWee4/AAAAP8sAAAAAAAAAAQ8IAAAqAQAAb0mFJcMz1z/wm8eS9D/uPwAAAD/LAAAAAAAAAAEQCAAAKgEAAO3FWoYXL9c/JEaIjkD+7T8AAAA/2wAAAAAAAAABEQgAACoBAABtQjDnayrXPxL0Ydhnv+0/AAAAP9sAAAAAAAAAARIIAAAqAQAAbUIw52sq1z90qW2+RYbtPwAAAD/qAAAAAAAAAAETCAAAKgEAAC+ExbbBLNc/MEz8Hds+7T8AAAA/6gAAAAAAAAABFAgAACoBAADtxVqGFy/XPyD61WcCAO0/AAAAPwoBAAAAAAAAARUIAAAqAQAAL5JvM3A/1z/Eq8j/BMTsPwAAAD8KAQAAAAAAAAEWCAAAKgEAAPHhrn90VNc/oGgGgpmQ7D8AAAA/CgEAAAAAAAABFwgAACoBAAAxrsMszWTXPyI4wYp2a+w/AAAAPxkBAAAAAAAAARgIAAAqAQAAsz+YSCd81z+OFuDLwFHsPwAAAD8ZAQAAAAAAAAEZCAAAKgEAALNUlwMtmNc/cvwwqcE97D8AAAA/OQEAAAAAAAABGggAACoBAAA15msfh6/XP/r0/gwLOOw/AAAAPzkBAAAAAAAAARsIAAAqAQAAtXdAO+HG1z9A8eW+LzXsPwAAAD85AQAAAAAAAAEcCAAAKgEAAPVDVeg519c/yumzInkv7D8AAAA/WAEAAAAAAAABHQgAACoBAAD1Q1XoOdfXP8rpsyJ5L+w/AAAAP1gBAAAAAAAAAR4IAAAqAQAA9UNV6DnX1z/K6bMieS/sPwAAAD9YAQAAAAAAAAEfCAAAKgEAAPVDVeg519c/yumzInkv7D8AAAA/WAEAAAAAAAABIAgAACoBAAAR6EKErAfaP1r9zd1ktuo/AAAAPwAAAAAAAAAAASEIAAAqAQAAEehChKwH2j9a/c3dZLbqPwAAAD8fAAAAAAAAAAEiCAAAKgEAABHoQoSsB9o/Wv3N3WS26j8AAAA/HwAAAAAAAAABIwgAACoBAAAR6EKErAfaP1r9zd1ktuo/AAAAPx8AAAAAAAAAASQIAAAqAQAAjToab/XK2T/EPHcN9ebqPwAAAD8+AAAAAAAAAAElCAAAKgEAAI8lG7Tvrtk/gECQW9Dp6j8AAAA/PgAAAAAAAAABJggAACoBAABLS1yK6IvZP4BAkFvQ6eo/AAAAPz4AAAAAAAAAAScIAAAqAQAAC3GdYOFo2T8IOV6/GeTqPwAAAD9OAAAAAAAAAAEoCAAAKgEAAEkTtJcuQdk/lDEsI2Pe6j8AAAA/TgAAAAAAAAABKQgAACoBAABH/rTcKCXZP9otE9WH2+o/AAAAP14AAAAAAAAAASoIAAAqAQAAhacgUs0G2T/2R8L3hu/qPwAAAD9tAAAAAAAAAAErCAAAKgEAAMVX4QXJ8dg/RG28BBgM6z8AAAA/bQAAAAAAAAABLAgAACoBAACDi8xYcOHYP06Wz1+EK+s/AAAAP40AAAAAAAAAAS0IAAAqAQAAAwiiucTc2D8Uw/sIzE3rPwAAAD+NAAAAAAAAAAEuCAAAKgEAAAMIornE3Ng/xP6L6oB76z8AAAA/jQAAAAAAAAABLwgAACoBAABDzWEoxuPYP9ZQsqBZuus/AAAAP6wAAAAAAAAAATAIAAAqAQAARdS2Zh3t2D9KuW4rVgrsPwAAAD+sAAAAAAAAAAExCAAAKgEAAIWZdtUe9Ng/eiVEBC5d7D8AAAA/rAAAAAAAAAABMggAACoBAAAFHaF0yvjYP6iRGd0FsOw/AAAAP8sAAAAAAAAAATMIAAAqAQAAReJg48v/2D+UAQgEuQXtPwAAAD/LAAAAAAAAAAE0CAAAKgEAAMVli4J3BNk/bIBaY9lm7T8AAAA/ywAAAAAAAAABNQgAACoBAAADJPayIQLZP873eiZDwu0/AAAAP94AAAAAAAAAATYIAAAqAQAAxWWLgncE2T9ceubTPibuPwAAAD/eAAAAAAAAAAE3CAAAKgEAAMVli4J3BNk/wPEGl6iB7j8AAAA//QAAAAAAAAABOAgAACoBAABF4mDjy//YPyBpJ1oS3e4/AAAAP/0AAAAAAAAAATkIAAAqAQAABR2hdMr42D8yu00Q6xvvPwAAAD/9AAAAAAAAAAE6CAAAKgEAAMVX4QXJ8dg/KPPEo8RG7z8AAAA/HAEAAAAAAAABOwgAACoBAAADFkw2c+/YP7wUpmJ6YO8/AAAAPxwBAAAAAAAAATwIAAAqAQAAg5Ihl8fq2D+oIwqb52vvPwAAAD8cAQAAAAAAAAE9CAAAKgEAAEPNYSjG49g/Cjqgbwt97z8AAAA/OwEAAAAAAAABPggAACoBAABDzWEoxuPYPwo6oG8Lfe8/AAAAPzsBAAAAAAAAAT8IAAAqAQAAQ81hKMbj2D8KOqBvC33vPwAAAD87AQAAAAAAAAFACAAAKgEAAAUP9/cb5tg/Cjqgbwt97z8AAAA/SwEAAAAAAAABQQgAACoBAABF1LZmHe3YPwo6oG8Lfe8/AAAAP0sBAAAAAAAAAUIIAAAqAQAARdS2Zh3t2D8KOqBvC33vPwAAAD9qAQAAAAAAAAFDCAAAKgEAAEf+tNwoJdk/AhGNFJ9d7z8AAAA/agEAAAAAAAABRAgAACoBAABHGgnWhUrZP1r+D45WT+8/AAAAP2oBAAAAAAAAAUUIAAAqAQAAy7mHbo502T865GBrVzvvPwAAAD+KAQAAAAAAAAFGCAAAKgEAAEtZBgeXntk/TtX8Muov7z8AAAA/igEAAAAAAAABRwgAACoBAABPgwR9otbZP0Ss6dd9EO8/AAAAP4oBAAAAAAAAAUgIAAAqAQAAT4MEfaLW2T9ErOnXfRDvPwAAAD+pAQAAAAAAAAFJCAAAKgEAAE+DBH2i1tk/RKzp130Q7z8AAAA/qQEAAAAAAAABSggAACoBAABPgwR9otbZP0Ss6dd9EO8/AAAAP6kBAAAAAAAAAUsIAAAqAQAAm/cRAinH2j9mcpNfD9TrPwAAAD8AAAAAAAAAAAFMCAAAKgEAAJv3EQIpx9o/ZnKTXw/U6z8AAAA/IAAAAAAAAAABTQgAACoBAACb9xECKcfaP2Zyk18P1Os/AAAAPyAAAAAAAAAAAU4IAAAqAQAAm/cRAinH2j9mcpNfD9TrPwAAAD8vAAAAAAAAAAFPCAAAKgEAAJv3EQIpx9o/ZnKTXw/U6z8AAAA/LwAAAAAAAAABUAgAACoBAACb8LzD0b3aPywASvecQOw/AAAAPz8AAAAAAAAAAVEIAAAqAQAA26fStSSy2j9SQwx1CHTsPwAAAD8/AAAAAAAAAAFSCAAAKgEAABtf6Kd3pto/qJEZ3QWw7D8AAAA/XgAAAAAAAAABUwgAACoBAAAZWJNpIJ3aPwLgJkUD7Ow/AAAAP14AAAAAAAAAAVQIAAAqAQAAVw+pW3OR2j/iJgIRSiLtPwAAAD9uAAAAAAAAAAFVCAAAKgEAABdK6exxito/YFdHCG1H7T8AAAA/bgAAAAAAAAABVggAACoBAADXhCl+cIPaPxCT1+khde0/AAAAP30AAAAAAAAAAVcIAAAqAQAA14QpfnCD2j8cvOpEjpTtPwAAAD99AAAAAAAAAAFYCAAAKgEAAFcIVB0ciNo/xM5ny9ai7T8AAAA/nQAAAAAAAAABWQgAACoBAAAXSunscYraP/TZsrVoq+0/AAAAP50AAAAAAAAAAVoIAAAqAQAAl80TjB2P2j8m5f2f+rPtPwAAAD+dAAAAAAAAAAFbCAAAKgEAAFcW/pnKmto/JuX9n/qz7T8AAAA/rAAAAAAAAAABXAgAACoBAADZoH13zajaP7DdywNEru0/AAAAP6wAAAAAAAAAAV0IAAAqAQAA2a4n9Hu72j9+0oAZsqXtPwAAAD/MAAAAAAAAAAFeCAAAKgEAAF1A/A/W0to/Tsc1LyCd7T8AAAA/zAAAAAAAAAABXwgAACoBAADd0dArMOraP5DDHOFEmu0/AAAAP8wAAAAAAAAAAWAIAAAqAQAAnSEQeDT/2j+QwxzhRJrtPwAAAD/rAAAAAAAAAAFhCAAAKgEAAF9xT8Q4FNs/xM5ny9ai7T8AAAA/6wAAAAAAAAABYggAACoBAAAfwY4QPSnbPwrLTn37n+0/AAAAP+sAAAAAAAAAAWMIAAAqAQAAn0sO7j832z9+0oAZsqXtPwAAAD8KAQAAAAAAAAFkCAAAKgEAAF+U+PvsQts/sN3LA0Su7T8AAAA/CgEAAAAAAAABZQgAACoBAAAh3eIJmk7bP5zsLzyxue0/AAAAPwoBAAAAAAAAAWYIAAAqAQAAY6KieJtV2z9Y8EiKjLztPwAAAD8pAQAAAAAAAAFnCAAAKgEAAOMlzRdHWts/EvRh2Ge/7T8AAAA/KQEAAAAAAAABaAgAACoBAABhqfe28l7bPxL0Ydhnv+0/AAAAPykBAAAAAAAAAWkIAAAqAQAAI+uMhkhh2z8S9GHYZ7/tPwAAAD85AQAAAAAAAAFqCAAAKgEAAOMsIlaeY9s/nOwvPLG57T8AAAA/OQEAAAAAAAABawgAACoBAAAj8uHEn2rbP07HNS8gne0/AAAAP1gBAAAAAAAAAWwIAAAqAQAApXUMZEtv2z8Qk9fpIXXtPwAAAD9YAQAAAAAAAAFtCAAAKgEAAGO3oTOhcds/rnxBFf5j7T8AAAA/WAEAAAAAAAABbggAACoBAACldQxkS2/bP2BXRwhtR+0/AAAAP3cBAAAAAAAAAW8IAAAqAQAApXUMZEtv2z9gV0cIbUftPwAAAD93AQAAAAAAAAFwCAAAKgEAAKV1DGRLb9s/YFdHCG1H7T8AAAA/dwEAAAAAAAABcQgAACoBAAAj+TYD93PbP1AFIVKUCO0/AAAAP5cBAAAAAAAAAXIIAAAqAQAA40EhEaR/2z9G3A33J+nsPwAAAD+XAQAAAAAAAAFzCAAAKgEAAOVIdk/7iNs/5MV3IgTY7D8AAAA/lwEAAAAAAAABdAgAACoBAABlzKDupo3bPz6z+pu7yew/AAAAP6YBAAAAAAAAAXUIAAAqAQAA40/LjVKS2z9QpJZjTr7sPwAAAD+mAQAAAAAAAAF2CAAAKgEAAONPy41Skts/YpUyK+Gy7D8AAAA/xgEAAAAAAAABdwgAACoBAAAlDja+/I/bP4x3aroGnOw/AAAAP8YBAAAAAAAAAXgIAAAqAQAA5Uh2T/uI2z/kZO0zvo3sPwAAAD/GAQAAAAAAAAF5CAAAKgEAAKWDtuD5gds/slmiSSyF7D8AAAA/5QEAAAAAAAABeggAACoBAAAjAIxBTn3bP7JZokkshew/AAAAP+UBAAAAAAAAAXsIAAAqAQAA5TrM0kx22z/kZO0zvo3sPwAAAD/lAQAAAAAAAAF8CAAAKgEAAKV1DGRLb9s/vIK1pJik7D8AAAA/BAIAAAAAAAABfQgAACoBAACjbrcl9GXbPwqor7Epwew/AAAAPwQCAAAAAAAAAX4IAAAqAQAAoWdi55xc2z8W0cIMluDsPwAAAD8EAgAAAAAAAAF/CAAAKgEAAGOionibVds/IPrVZwIA7T8AAAA/FAIAAAAAAAABgAgAACoBAAAh5DdI8VfbP0Q9mOVtM+0/AAAAPxQCAAAAAAAAAYEIAAAqAQAA4yXNF0da2z8Qk9fpIXXtPwAAAD8zAgAAAAAAAAGCCAAAKgEAAGGp97byXts/EvRh2Ge/7T8AAAA/MwIAAAAAAAABgwgAACoBAADjLCJWnmPbP1RR03jSBu4/AAAAPzMCAAAAAAAAAYQIAAAqAQAAo263JfRl2z/IuY8Dz1buPwAAAD9SAgAAAAAAAAGFCAAAKgEAAGOwTPVJaNs/VBPoVV6b7j8AAAA/UgIAAAAAAAABhggAACoBAABjsEz1SWjbP1B0ckSk5e4/AAAAP1ICAAAAAAAAAYcIAAAqAQAApXUMZEtv2z9O1fwy6i/vPwAAAD9xAgAAAAAAAAGICAAAKgEAAGO3oTOhcds/lDJu01R37z8AAAA/cQIAAAAAAAABiQgAACoBAAAj+TYD93PbP0Ju/rQJpe8/AAAAP3ECAAAAAAAAAYoIAAAqAQAAY7ehM6Fx2z9iiK3XCLnvPwAAAD+RAgAAAAAAAAGLCAAAKgEAAGO3oTOhcds/Yoit1wi57z8AAAA/kQIAAAAAAAABjAgAACoBAAAj+TYD93PbP2xQNkQvju8/AAAAP5ECAAAAAAAAAY0IAAAqAQAAI/k2A/dz2z9sUDZEL47vPwAAAD+gAgAAAAAAAAGOCAAAKgEAACP5NgP3c9s/bFA2RC+O7z8AAAA/oAIAAAAAAAABjwgAACoBAAAj+TYD93PbP2xQNkQvju8/AAAAP6ACAAAAAAAAAZAIAAAqAQAAJyqKt1m12z/Y7yeyE3DrPwAAAD8AAAAAAAAAAAGRCAAAKgEAACcqirdZtds/2O8nshNw6z8AAAA/EAAAAAAAAAABkggAACoBAAAnKoq3WbXbP9jvJ7ITcOs/AAAAPxAAAAAAAAAAAZMIAAAqAQAAJyqKt1m12z/Y7yeyE3DrPwAAAD8vAAAAAAAAAAGUCAAAKgEAACcqirdZtds/2O8nshNw6z8AAAA/LwAAAAAAAAABlQgAACoBAAAnKoq3WbXbP9jvJ7ITcOs/AAAAPy8AAAAAAAAAAZYIAAAqAQAA6YdzgAzd2z+aHFRbW5LrPwAAAD9OAAAAAAAAAAGXCAAAKgEAAOuVHf2679s/JhUiv6SM6z8AAAA/TgAAAAAAAAABmAgAACoBAADpqhy4wAvcP64N8CLuhus/AAAAP04AAAAAAAAAAZkIAAAqAQAArQGxQhwq3D+uDfAi7obrPwAAAD9eAAAAAAAAAAGaCAAAKgEAAK0dBTx5T9w/OAa+hjeB6z8AAAA/XgAAAAAAAAABmwgAACoBAACvOVk11nTcPzgGvoY3ges/AAAAP20AAAAAAAAAAZwIAAAqAQAAMdnXzd6e3D9qEQlxyYnrPwAAAD99AAAAAAAAAAGdCAAAKgEAAPU2wZaRxtw/JhUiv6SM6z8AAAA/fQAAAAAAAAABnggAACoBAAB1z+rwQufcPyYVIr+kjOs/AAAAP5wAAAAAAAAAAZ8IAAAqAQAA9WC/DJ3+3D/gGDsNgI/rPwAAAD+cAAAAAAAAAAGgCAAAKgEAALew/lihE90/mhxUW1uS6z8AAAA/nAAAAAAAAAABoQgAACoBAAB3+ehmTh/dPxAkhvcRmOs/AAAAP7sAAAAAAAAAAaIIAAAqAQAAOTt+NqQh3T90OhzMNanrPwAAAD+7AAAAAAAAAAGjCAAAKgEAADk7fjakId0/BFz9iuvC6z8AAAA/uwAAAAAAAAABpAgAACoBAAC3t1OX+BzdP1SB95d83+s/AAAAP8sAAAAAAAAAAaUIAAAqAQAAdfKTKPcV3T+QtVXdegfsPwAAAD/LAAAAAAAAAAGmCAAAKgEAAPduaYlLEd0/tvgXW+Y67D8AAAA/6gAAAAAAAAABpwgAACoBAAA1LdS59Q7dP4JOV1+afOw/AAAAP+oAAAAAAAAAAagIAAAqAQAAd+s+6p8M3T8+s/qbu8nsPwAAAD/qAAAAAAAAAAGpCAAAKgEAALepqRpKCt0/xgxT7koO7T8AAAA/CgEAAAAAAAABqggAACoBAAC3qakaSgrdP/R4KMciYe0/AAAAPwoBAAAAAAAAAasIAAAqAQAAd+s+6p8M3T+w3csDRK7tPwAAAD8KAQAAAAAAAAGsCAAAKgEAALepqRpKCt0/JEaIjkD+7T8AAAA/KQEAAAAAAAABrQgAACoBAAD3bmmJSxHdP9yqK8thS+4/AAAAPykBAAAAAAAAAa4IAAAqAQAAdfKTKPcV3T9UE+hVXpvuPwAAAD8pAQAAAAAAAAGvCAAAKgEAAPl1vseiGt0/2mxAqO3f7j8AAAA/SAEAAAAAAAABsAgAACoBAAA5O342pCHdP3a3NMIPGe8/AAAAP0gBAAAAAAAAAbEIAAAqAQAAOULTdPsq3T8o88SjxEbvPwAAAD9IAQAAAAAAAAGyCAAAKgEAADlJKLNSNN0/His8N55x7z8AAAA/ZwEAAAAAAAABswgAACoBAAA5UH3xqT3dP5xbgS7Blu8/AAAAP2cBAAAAAAAAAbQIAAAqAQAA+Zhn/1ZJ3T8cjMYl5LvvPwAAAD9nAQAAAAAAAAG1CAAAKgEAALna/M6sS90/TJcREHbE7z8AAAA/dwEAAAAAAAABtggAACoBAAC52vzOrEvdPzimdUjjz+8/AAAAP3cBAAAAAAAAAbcIAAAqAQAAexySngJO3T84pnVI48/vPwAAAD93AQAAAAAAAAG4CAAAKgEAAPmYZ/9WSd0/OKZ1SOPP7z8AAAA/dwEAAAAAAAABuQgAACoBAAC706eQVULdPzimdUjjz+8/AAAAP5YBAAAAAAAAAboIAAAqAQAAOUkos1I03T8ImypeUcfvPwAAAD+WAQAAAAAAAAG7CAAAKgEAADk7fjakId0/wp5DrCzK7z8AAAA/tQEAAAAAAAABvAgAACoBAAD3ZxRL9AfdP8KeQ6wsyu8/AAAAP7UBAAAAAAAAAb0IAAAqAQAA80vAUZfi3D/CnkOsLMrvPwAAAD/FAQAAAAAAAAG+CAAAKgEAAPNLwFGX4tw/wp5DrCzK7z8AAAA/xQEAAAAAAAABvwgAACoBAADzS8BRl+LcP8KeQ6wsyu8/AAAAP+QBAAAAAAAAAcAIAAAqAQAA80vAUZfi3D/CnkOsLMrvPwAAAD/kAQAAAAAAAAHBCAAAKgEAAC12GzoTGtc/8Lzi/eLs5T8AAAA/AAAAAAAAAAABwggAACoBAAAtaHG9ZAfXP+aTz6J2zeU/AAAAPx8AAAAAAAAAAcMIAAAqAQAALWhxvWQH1z/mk8+ids3lPwAAAD8fAAAAAAAAAAHECAAAKgEAAC1ocb1kB9c/5pPPonbN5T8AAAA/HwAAAAAAAAABxQgAACoBAACvFZrSG0TXPxafGo0I1uU/AAAAPz4AAAAAAAAAAcYIAAAqAQAAryNET8pW1z94tbBhLOflPwAAAD8+AAAAAAAAAAHHCAAAKgEAADO1GGskbtc/8Lzi/eLs5T8AAAA/TgAAAAAAAAAByAgAACoBAAAzw8Ln0oDXP1DTeNIG/uU/AAAAP04AAAAAAAAAAckIAAAqAQAAc4/XlCuR1z+A3sO8mAbmPwAAAD9dAAAAAAAAAAHKCAAAKgEAADPYwaLYnNc/4vRZkbwX5j8AAAA/XQAAAAAAAAABywgAACoBAAB1pNZPMa3XP74SIgKXLuY/AAAAP20AAAAAAAAAAcwIAAAqAQAAtWmWvjK01z+qIYY6BDrmPwAAAD9tAAAAAAAAAAHNCAAAKgEAAPUuVi00u9c/PkNn+blT5j8AAAA/jAAAAAAAAAABzggAACoBAAA17cBd3rjXP4xoYQZLcOY/AAAAP4wAAAAAAAAAAc8IAAAqAQAAdasrjoi21z8cikLFAIrmPwAAAD+cAAAAAAAAAAHQCAAAKgEAADXmax+Hr9c/nLqHvCOv5j8AAAA/nAAAAAAAAAAB0QgAACoBAAC1W+xBhKHXP+zfgcm0y+Y/AAAAP6wAAAAAAAAAAdIIAAAqAQAAc4/XlCuR1z84BXzWRejmPwAAAD+sAAAAAAAAAAHTCAAAKgEAALM/mEgnfNc/ziZdlfsB5z8AAAA/uwAAAAAAAAAB1AgAACoBAABxc4ObzmvXP2BIPlSxG+c/AAAAP8sAAAAAAAAAAdUIAAAqAQAA7+gDvstd1z8IW7va+SnnPwAAAD/LAAAAAAAAAAHWCAAAKgEAAPHhrn90VNc/wl7UKNUs5z8AAAA/6gAAAAAAAAAB1wgAACoBAADv2llBHUvXP/RpHxNnNec/AAAAP+oAAAAAAAAAAdgIAAAqAQAAL5JvM3A/1z8mdWr9+D3nPwAAAD/qAAAAAAAAAAHZCAAAKgEAAC+LGvUYNtc/9GkfE2c15z8AAAA/IQEAAAAAAAAB2ggAACoBAABvSYUlwzPXP8Je1CjVLOc/AAAAPyEBAAAAAAAAAdsIAAAqAQAAb0mFJcMz1z9+Yu12sC/nPwAAAD8hAQAAAAAAAAHcCAAAKgEAAC+SbzNwP9c/fmLtdrAv5z8AAAA/IQEAAAAAAAAB3QgAACoBAADv2llBHUvXPwhbu9r5Kec/AAAAPzEBAAAAAAAAAd4IAAAqAQAAMadu7nVb1z9MV6KMHifnPwAAAD9QAQAAAAAAAAHfCAAAKgEAADO1GGskbtc/CFu72vkp5z8AAAA/UAEAAAAAAAAB4AgAACoBAAAzw8Ln0oDXP8Je1CjVLOc/AAAAP1ABAAAAAAAAAeEIAAAqAQAAtU1CxdWO1z9+Yu12sC/nPwAAAD9vAQAAAAAAAAHiCAAAKgEAAHOWLNOCmtc/JnVq/fg95z8AAAA/bwEAAAAAAAAB4wgAACoBAACzYkGA26rXPxCEzjVmSec/AAAAP28BAAAAAAAAAeQIAAAqAQAAtXDr/Im91z9ymmQKilrnPwAAAD+PAQAAAAAAAAHlCAAAKgEAAPU8AKrizdc/XqnIQvdl5z8AAAA/jwEAAAAAAAAB5ggAACoBAAD1Q1XoOdfXP3rDd2X2eec/AAAAP48BAAAAAAAAAecIAAAqAQAANQkVVzve1z/e2Q06GovnPwAAAD+eAQAAAAAAAAHoCAAAKgEAAPdKqiaR4Nc/hOyKwGKZ5z8AAAA/ngEAAAAAAAAB6QgAACoBAAD1Q1XoOdfXP6IGOuNhrec/AAAAP74BAAAAAAAAAeoIAAAqAQAAd7nVCjfJ1z/yKzTw8snnPwAAAD++AQAAAAAAAAHrCAAAKgEAAHWrK46Ittc/tlhgmTrs5z8AAAA/zQEAAAAAAAAB7AgAACoBAAA13xbhL6bXPwR+WqbLCOg/AAAAP80BAAAAAAAAAe0IAAAqAQAAs1SXAy2Y1z+WnztlgSLoPwAAAD/dAQAAAAAAAAHuCAAAKgEAAHOIglbUh9c/5sQ1chI/6D8AAAA/3QEAAAAAAAAB7wgAACoBAADz/QJ50XnXP3bmFjHIWOg/AAAAP/wBAAAAAAAAAfAIAAAqAQAAMa7DLM1k1z+UAMZTx2zoPwAAAD/8AQAAAAAAAAHxCAAAKgEAADGgGbAeUtc/9hZcKOt96D8AAAA/DAIAAAAAAAAB8ggAACoBAAAvkm8zcD/XP7IadXbGgOg/AAAAPwwCAAAAAAAAAfMIAAAqAQAA7cVahhcv1z88E0PaD3voPwAAAD8bAgAAAAAAAAH0CAAAKgEAAG00hmq9F9c/xAsRPll16D8AAAA/GwIAAAAAAAAB9QgAACoBAAAtaHG9ZAfXP1AE36Gib+g/AAAAPzsCAAAAAAAAAfYIAAAqAQAAreRGHrkC1z+o8WEbWmHoPwAAAD87AgAAAAAAAAH3CAAAKgEAAO2isU5jANc/FNCAXKRH6D8AAAA/OwIAAAAAAAAB+AgAACoBAADtsFvLERPXPzaJpZBdEeg/AAAAP1oCAAAAAAAAAfkIAAAqAQAAbzvbqBQh1z/6VEdLX+nnPwAAAD9aAgAAAAAAAAH6CAAAKgEAAG8726gUIdc/+lRHS1/p5z8AAAA/WgIAAAAAAAAB+wgAACoBAABvO9uoFCHXP/pUR0tf6ec/AAAAP1oCAAAAAAAAAfwIAAAqAQAAbzvbqBQh1z/6VEdLX+nnPwAAAD9pAgAAAAAAAAH9CAAAKgEAAEcaCdaFStk/QIFSHC6/5T8AAAA/AAAAAAAAAAAB/ggAACoBAABHGgnWhUrZP0CBUhwuv+U/AAAAPxAAAAAAAAAAAf8IAAAqAQAARfdfntEb2T9AgVIcLr/lPwAAAD8QAAAAAAAAAAEACQAAKgEAAMNeNkQg+9g/QIFSHC6/5T8AAAA/LwAAAAAAAAABAQkAACoBAACDi8xYcOHYP+aTz6J2zeU/AAAAPy8AAAAAAAAAAQIJAAAqAQAAA/r3PBbK2D/QojPb49jlPwAAAD8vAAAAAAAAAAEDCQAAKgEAAMEmjlFmsNg/jqZMKb/b5T8AAAA/TgAAAAAAAAABBAkAACoBAAC/GOTUt53YP3i1sGEs5+U/AAAAP04AAAAAAAAAAQUJAAAqAQAAP45k97SP2D8eyC3odPXlPwAAAD9OAAAAAAAAAAEGCQAAKgEAAL8KOlgJi9g/gN7DvJgG5j8AAAA/bgAAAAAAAAABBwkAACoBAAA/hw+5XYbYPyjxQEPhFOY/AAAAP24AAAAAAAAAAQgJAAAqAQAAf0V66QeE2D9IC/Bl4CjmPwAAAD9uAAAAAAAAAAEJCQAAKgEAAL0D5Rmygdg/UDQDwUxI5j8AAAA/fQAAAAAAAAABCgkAACoBAAA/hw+5XYbYP1pdFhy5Z+Y/AAAAP30AAAAAAAAAAQsJAAAqAQAAvwo6WAmL2D9ihil3JYfmPwAAAD+cAAAAAAAAAAEMCQAAKgEAAH9Mzydfjdg/4rZubkis5j8AAAA/nAAAAAAAAAABDQkAACoBAAA/jmT3tI/YP+zfgcm0y+Y/AAAAP5wAAAAAAAAAAQ4JAAAqAQAAvxGPlmCU2D8I+jDss9/mPwAAAD+sAAAAAAAAAAEPCQAAKgEAAEGVuTUMmdg/JBTgDrPz5j8AAAA/rAAAAAAAAAABEAkAACoBAAC/GOTUt53YP84mXZX7Aec/AAAAP8sAAAAAAAAAAREJAAAqAQAAQZwOdGOi2D+6NcHNaA3nPwAAAD/LAAAAAAAAAAESCQAAKgEAAAHeo0O5pNg/7EAMuPoV5z8AAAA/ywAAAAAAAAABEwkAACoBAACBYc7iZKnYP+xADLj6Fec/AAAAP9sAAAAAAAAAARQJAAAqAQAAQaNjsrqr2D/sQAy4+hXnPwAAAD/bAAAAAAAAAAEVCQAAKgEAAINoIyG8stg/7EAMuPoV5z8AAAA/6wAAAAAAAAABFgkAACoBAACBb3hfE7zYP5wbEqtp+eY/AAAAPwoBAAAAAAAAARcJAAAqAQAAA/r3PBbK2D9qEMfA1/DmPwAAAD8KAQAAAAAAAAEYCQAAKgEAAEPGDOpu2tg/CPow7LPf5j8AAAA/CgEAAAAAAAABGQkAACoBAACDkiGXx+rYP2Dns2Vr0eY/AAAAPykBAAAAAAAAARoJAAAqAQAAw142RCD72D8u3Gh72cjmPwAAAD8pAQAAAAAAAAEbCQAAKgEAAEXptSEjCdk//tAdkUfA5j8AAAA/KQEAAAAAAAABHAkAACoBAACHtcrOexnZP0TNBENsveY/AAAAPzkBAAAAAAAAAR0JAAAqAQAAx4Hfe9Qp2T902E8t/sXmPwAAAD85AQAAAAAAAAEeCQAAKgEAAMePifiCPNk/GuvMs0bU5j8AAAA/WAEAAAAAAAABHwkAACoBAADHnTN1MU/ZP3wBY4hq5eY/AAAAP1gBAAAAAAAAASAJAAAqAQAAieYdg95a2T8kFOAOs/PmPwAAAD9oAQAAAAAAAAEhCQAAKgEAAAtxnWDhaNk//jGof40K5z8AAAA/aAEAAAAAAAABIgkAACoBAADLuYdujnTZPwhbu9r5Kec/AAAAP3cBAAAAAAAAASMJAAAqAQAAy8DcrOV92T+IiwDSHE/nPwAAAD93AQAAAAAAAAEkCQAAKgEAAIsCcnw7gNk/kLQTLYlu5z8AAAA/lgEAAAAAAAABJQkAACoBAADLwNys5X3ZP5jdJoj1jec/AAAAP5YBAAAAAAAAASYJAAAqAQAASz2yDTp52T/oAiGVhqrnPwAAAD+WAQAAAAAAAAEnCQAAKgEAAAt48p44ctk/NCgbohfH5z8AAAA/pgEAAAAAAAABKAkAACoBAABLLwiRi2bZP4ZNFa+o4+c/AAAAP6YBAAAAAAAAASkJAAAqAQAASSFeFN1T2T+OdigKFQPoPwAAAD/FAQAAAAAAAAEqCQAAKgEAAAdO9CgtOtk/lp87ZYEi6D8AAAA/xQEAAAAAAAABKwkAACoBAABF91+e0RvZP269A9ZbOeg/AAAAP9UBAAAAAAAAASwJAAAqAQAAAyT2siEC2T9G28tGNlDoPwAAAD/VAQAAAAAAAAEtCQAAKgEAAAUP9/cb5tg/7u1IzX5e6D8AAAA/5QEAAAAAAAABLgkAACoBAACBfSLcwc7YP2T1emk1ZOg/AAAAP+UBAAAAAAAAAS8JAAAqAQAAg2gjIbyy2D9k9XppNWToPwAAAD8EAgAAAAAAAAEwCQAAKgEAAEGVuTUMmdg/NOovf6Nb6D8AAAA/BAIAAAAAAAABMQkAACoBAAB/RXrpB4TYP3bmFjHIWOg/AAAAPwQCAAAAAAAAATIJAAAqAQAAPXllPK9z2D+M17L4Wk3oPwAAAD8jAgAAAAAAAAEzCQAAKgEAAH0+Jauwetg/DKdtATgo6D8AAAA/IwIAAAAAAAABNAkAACoBAAB9PiWrsHrYPwynbQE4KOg/AAAAPyMCAAAAAAAAATUJAAAqAQAAfT4lq7B62D8Mp20BOCjoPwAAAD9CAgAAAAAAAAE2CQAAKgEAAH0+Jauwetg/DKdtATgo6D8AAAA/QgIAAAAAAAABNwkAACoBAAA17cBd3rjXP7N5ewQpmd8/AAAAPwAAAAAAAAAAATgJAAAqAQAAtVvsQYSh1z9iFpbUIxHgPwAAAD8fAAAAAAAAAAE5CQAAKgEAALVb7EGEodc/YhaW1CMR4D8AAAA/HwAAAAAAAAABOgkAACoBAAC1W+xBhKHXP2IWltQjEeA/AAAAPx8AAAAAAAAAATsJAAAqAQAAtVvsQYSh1z9iFpbUIxHgPwAAAD8+AAAAAAAAAAE8CQAAKgEAALVb7EGEodc/YhaW1CMR4D8AAAA/PgAAAAAAAAABPQkAACoBAAC1W+xBhKHXP2IWltQjEeA/AAAAPz4AAAAAAAAAAT4JAAAqAQAAtVvsQYSh1z9iFpbUIxHgPwAAAD8+AAAAAAAAAAE/CQAAKgEAALVb7EGEodc/YhaW1CMR4D8AAAA/PgAAAAAAAAABQAkAACoBAAC1W+xBhKHXP2IWltQjEeA/AAAAPz4AAAAAAAAAAUEJAAAqAQAAtVvsQYSh1z9iFpbUIxHgPwAAAD9dAAAAAAAAAAFCCQAAKgEAAPUSAjTXldc/HHs5EUVe4D8AAAA/fQAAAAAAAAABQwkAACoBAAC1W+xBhKHXP9Z+Ul8gYeA/AAAAP30AAAAAAAAAAUQJAAAqAQAANe3AXd641z+Sgmut+2PgPwAAAD+cAAAAAAAAAAFFCQAAKgEAAPU8AKrizdc/koJrrftj4D8AAAA/nAAAAAAAAAABRgkAACoBAAA3EGqVkufXP5KCa637Y+A/AAAAP5wAAAAAAAAAAUcJAAAqAQAAOSVpUJgD2D8Iip1JsmngPwAAAD+rAAAAAAAAAAFICQAAKgEAALvE5+igLdg/xI22l41s4D8AAAA/qwAAAAAAAAABSQkAACoBAAA9ZGaBqVfYPwiKnUmyaeA/AAAAP8sAAAAAAAAAAUoJAAAqAQAAvQPlGbKB2D8Iip1JsmngPwAAAD/LAAAAAAAAAAFLCQAAKgEAAH9aeaQNoNg/ToaE+9Zm4D8AAAA/2gAAAAAAAAABTAkAACoBAAAB86L+vsDYPziV6DNEcuA/AAAAP9oAAAAAAAAAAU0JAAAqAQAAAwiiucTc2D8mpExssX3gPwAAAD/qAAAAAAAAAAFOCQAAKgEAAMVX4QXJ8dg/nKt+CGiD4D8AAAA/6gAAAAAAAAABTwkAACoBAAADJPayIQLZPxKzsKQeieA/AAAAPwcBAAAAAAAAAVAJAAAqAQAABStL8XgL2T9EvvuOsJHgPwAAAD8HAQAAAAAAAAFRCQAAKgEAAAUrS/F4C9k/6tB4Ffmf4D8AAAA/BwEAAAAAAAABUgkAACoBAAAFK0vxeAvZP0znDuocseA/AAAAPxcBAAAAAAAAAVMJAAAqAQAAhacgUs0G2T8kBdda98fgPwAAAD8XAQAAAAAAAAFUCQAAKgEAAIWgyxN2/dg/tia4Ga3h4D8AAAA/NgEAAAAAAAABVQkAACoBAABF1LZmHe3YP8JPy3QZAeE/AAAAPzYBAAAAAAAAAVYJAAAqAQAAxUk3iRrf2D+EfPcdYSPhPwAAAD82AQAAAAAAAAFXCQAAKgEAAIF9ItzBztg/GJ7Y3BY94T8AAAA/VQEAAAAAAAABWAkAACoBAADDLeOPvbnYPyLH6zeDXOE/AAAAP1UBAAAAAAAAAVkJAAAqAQAAf1p5pA2g2D8q8P6S73vhPwAAAD9VAQAAAAAAAAFaCQAAKgEAAD+HD7ldhtg/NBkS7lub4T8AAAA/dQEAAAAAAAABWwkAACoBAAA9chD+V2rYP4I+DPvst+E/AAAAP3UBAAAAAAAAAVwJAAAqAQAAO10RQ1JO2D9cXNRrx87hPwAAAD91AQAAAAAAAAFdCQAAKgEAAHsN0vZNOdg/Am9R8g/d4T8AAAA/lAEAAAAAAAABXgkAACoBAAB7/yd6nybYP+59tSp96OE/AAAAP5QBAAAAAAAAAV8JAAAqAQAA+XSonJwY2D8eiQAVD/HhPwAAAD+UAQAAAAAAAAFgCQAAKgEAADksvo7vDNg/xpt9m1f/4T8AAAA/swEAAAAAAAABYQkAACoBAAB549OAQgHYP4CflukyAuI/AAAAP7MBAAAAAAAAAWIJAAAqAQAAd9x+Quv31z/Gm32bV//hPwAAAD+zAQAAAAAAAAFjCQAAKgEAALma6XKV9dc/gJ+W6TIC4j8AAAA/wwEAAAAAAAABZAkAACoBAAC5mulylfXXP8abfZtX/+E/AAAAP8MBAAAAAAAAAWUJAAAqAQAAuZrpcpX11z+An5bpMgLiPwAAAD/iAQAAAAAAAAFmCQAAKgEAADceFBJB+tc/DJhkTXz84T8AAAA/4gEAAAAAAAABZwkAACoBAAA5JWlQmAPYP1CUS/+g+eE/AAAAP+IBAAAAAAAAAWgJAAAqAQAAOSVpUJgD2D9QlEv/oPnhPwAAAD8BAgAAAAAAAAFpCQAAKgEAADklaVCYA9g/UJRL/6D54T8AAAA/AQIAAAAAAAABagkAACoBAAB7Bn249i/YP9qMGWPq8+E/AAAAPwECAAAAAAAAAWsJAAAqAQAAPVa8BPtE2D9khefGM+7hPwAAAD8RAgAAAAAAAAFsCQAAKgEAAD1ru78AYdg/qIHOeFjr4T8AAAA/EQIAAAAAAAABbQkAACoBAAC9A+UZsoHYP+59tSp96OE/AAAAPzACAAAAAAAAAW4JAAAqAQAAQZwOdGOi2D++cmpA69/hPwAAAD8wAgAAAAAAAAFvCQAAKgEAAEG4Ym3Ax9g/vnJqQOvf4T8AAAA/MAIAAAAAAAABcAkAACoBAABDzWEoxuPYP75yakDr3+E/AAAAP08CAAAAAAAAAXEJAAAqAQAABR2hdMr42D94doOOxuLhPwAAAD9PAgAAAAAAAAFyCQAAKgEAAAUyoC/QFNk/ZIXnxjPu4T8AAAA/TwIAAAAAAAABcwkAACoBAAAHQEqsfifZP1CUS/+g+eE/AAAAP28CAAAAAAAAAXQJAAAqAQAARwxfWdc32T+yquHTxAriPwAAAD9vAgAAAAAAAAF1CQAAKgEAAIfRHsjYPtk/isipRJ8h4j8AAAA/bwIAAAAAAAABdgkAACoBAAAHVUlnhEPZPx7qigNVO+I/AAAAP44CAAAAAAAAAXcJAAAqAQAASRO0ly5B2T+cGtD6d2DiPwAAAD+OAgAAAAAAAAF4CQAAKgEAAMePifiCPNk/pkPjVeR/4j8AAAA/jgIAAAAAAAABeQkAACoBAAAHR5/q1TDZP+J3QZvip+I/AAAAP60CAAAAAAAAAXoJAAAqAQAAR/603Cgl2T/qoFT2TsfiPwAAAD+tAgAAAAAAAAF7CQAAKgEAAMVzNf8lF9k/OMZOA+Dj4j8AAAA/rQIAAAAAAAABfAkAACoBAAAFK0vxeAvZPxDkFnS6+uI/AAAAP70CAAAAAAAAAX0JAAAqAQAAReJg48v/2D8u/sWWuQ7jPwAAAD+9AgAAAAAAAAF+CQAAKgEAAEXbC6V09tg/wh+nVW8o4z8AAAA/3AIAAAAAAAABfwkAACoBAAAFD/f3G+bYP1RBiBQlQuM/AAAAP9wCAAAAAAAAAYAJAAAqAQAAAwFNe23T2D9wWzc3JFbjPwAAAD/cAgAAAAAAAAGBCQAAKgEAAEGxDS9pvtg/Snn/p/5s4z8AAAA/+wIAAAAAAAABggkAACoBAAC/HzkTD6fYP2iTrsr9gOM/AAAAP/sCAAAAAAAAAYMJAAAqAQAAAdD5xgqS2D/IqUSfIZLjPwAAAD/7AgAAAAAAAAGECQAAKgEAAP+6+gsFdtg/hK1d7fyU4z8AAAA/KQMAAAAAAAABhQkAACoBAAB/KSbwql7YP4StXe38lOM/AAAAPykDAAAAAAAAAYYJAAAqAQAAvdnmo6ZJ2D/emuBmtIbjPwAAAD8pAwAAAAAAAAGHCQAAKgEAADlIEohMMtg/wIAxRLVy4z8AAAA/OQMAAAAAAAABiAkAACoBAAA7MxPNRhbYPxhutL1sZOM/AAAAPzkDAAAAAAAAAYkJAAAqAQAANx4UEkH61z/6UwWbbVDjPwAAAD9YAwAAAAAAAAGKCQAAKgEAAHfHf4fl29c/hkzT/rZK4z8AAAA/WAMAAAAAAAABiwkAACoBAAC1aZa+MrTXPyxfUIX/WOM/AAAAP1gDAAAAAAAAAYwJAAAqAQAAtWmWvjK01z8sX1CF/1jjPwAAAD94AwAAAAAAAAGNCQAAKgEAALVplr4ytNc/LF9Qhf9Y4z8AAAA/eAMAAAAAAAABjgkAACoBAAC1aZa+MrTXPyxfUIX/WOM/AAAAP3gDAAAAAAAAAY8JAAAqAQAAReJg48v/2D99gwjintzePwAAAD8AAAAAAAAAAAGQCQAAKgEAAL8Rj5ZglNg/sxjxFeNO3z8AAAA/IAAAAAAAAAABkQkAACoBAAC/EY+WYJTYP7MY8RXjTt8/AAAAPyAAAAAAAAAAAZIJAAAqAQAAvxGPlmCU2D+zGPEV407fPwAAAD8vAAAAAAAAAAGTCQAAKgEAAL8Rj5ZglNg/sxjxFeNO3z8AAAA/LwAAAAAAAAABlAkAACoBAAC/EY+WYJTYP7MY8RXjTt8/AAAAPy8AAAAAAAAAAZUJAAAqAQAAvxGPlmCU2D+zGPEV407fPwAAAD8vAAAAAAAAAAGWCQAAKgEAAL0D5Rmygdg/4TgUyHyj3j8AAAA/TgAAAAAAAAABlwkAACoBAAA/hw+5XYbYP5ETGrvrht4/AAAAP24AAAAAAAAAAZgJAAAqAQAAP45k97SP2D8ZDOgeNYHePwAAAD9uAAAAAAAAAAGZCQAAKgEAAL8Rj5ZglNg/t/VRShFw3j8AAAA/bgAAAAAAAAABmgkAACoBAAD/1k4FYpvYP1ffu3XtXt4/AAAAP40AAAAAAAAAAZsJAAAqAQAAvxjk1Led2D/1yCWhyU3ePwAAAD+NAAAAAAAAAAGcCQAAKgEAAEGcDnRjotg/fcHzBBNI3j8AAAA/jQAAAAAAAAABnQkAACoBAABBnA50Y6LYP6ejK5Q4Md4/AAAAP50AAAAAAAAAAZ4JAAAqAQAAgWHO4mSp2D8xnPn3gSvePwAAAD+dAAAAAAAAAAGfCQAAKgEAAL8fORMPp9g/a2/NTjoJ3j8AAAA/nQAAAAAAAAABoAkAACoBAAC/HzkTD6fYP7szPW2F290/AAAAP7wAAAAAAAAAAaEJAAAqAQAAgWHO4mSp2D+V8HrvGajdPwAAAD+8AAAAAAAAAAGiCQAAKgEAAP/k+IEQrtg/gZ5UOUFp3T8AAAA/2wAAAAAAAAABowkAACoBAAC/HzkTD6fYP/tE/OaxJN0/AAAAP9sAAAAAAAAAAaQJAAAqAQAAvx85Ew+n2D9LCWwF/fbcPwAAAD/bAAAAAAAAAAGlCQAAKgEAAAHeo0O5pNg/v68Ts22y3D8AAAA/6wAAAAAAAAABpgkAACoBAAB/WnmkDaDYPw90g9G4hNw/AAAAP/oAAAAAAAAAAacJAAAqAQAAvxjk1Led2D9hOPPvA1fcPwAAAD/6AAAAAAAAAAGoCQAAKgEAAL8Y5NS3ndg/JwSVqgUv3D8AAAA/GgEAAAAAAAABqQkAACoBAAD/1k4FYpvYP3PIBMlQAdw/AAAAPxoBAAAAAAAAAaoJAAAqAQAAvxjk1Led2D8lowq8v+TbPwAAAD8aAQAAAAAAAAGrCQAAKgEAAEGcDnRjotg/dWd62gq32z8AAAA/OAEAAAAAAAABrAkAACoBAABBnA50Y6LYPxNR5AXnpds/AAAAPzgBAAAAAAAAAa0JAAAqAQAAQZwOdGOi2D/bHIbA6H3bPwAAAD84AQAAAAAAAAGuCQAAKgEAAEGcDnRjotg/jfeLs1dh2z8AAAA/RwEAAAAAAAABrwkAACoBAAB/WnmkDaDYP2W0yTXsLds/AAAAP0cBAAAAAAAAAbAJAAAqAQAAf1p5pA2g2D+1eDlUNwDbPwAAAD9nAQAAAAAAAAGxCQAAKgEAAEGcDnRjotg/Fy5FOhXH2j8AAAA/ZwEAAAAAAAABsgkAACoBAAC/HzkTD6fYP3vjUCDzjdo/AAAAP2cBAAAAAAAAAbMJAAAqAQAAvx85Ew+n2D9VoI6ih1raPwAAAD+GAQAAAAAAAAG0CQAAKgEAAAHeo0O5pNg/j3Ni+T842j8AAAA/hgEAAAAAAAABtQkAACoBAAB/WnmkDaDYP9830heLCto/AAAAP4YBAAAAAAAAAbYJAAAqAQAA/9ZOBWKb2D+79A+aH9fZPwAAAD+WAQAAAAAAAAG3CQAAKgEAAL8Rj5ZglNg/C7l/uGqp2T8AAAA/lgEAAAAAAAABuAkAACoBAAB/TM8nX43YP1l979a1e9k/AAAAP7UBAAAAAAAAAbkJAAAqAQAAf0V66QeE2D+pQV/1AE7ZPwAAAD+1AQAAAAAAAAG6CQAAKgEAAH0+Jauwetg/bw0BsAIm2T8AAAA/xAEAAAAAAAABuwkAACoBAAA9eWU8r3PYPyHoBqNxCdk/AAAAP8QBAAAAAAAAAbwJAAAqAQAAv/U6nQNv2D/ns6hdc+HYPwAAAD/UAQAAAAAAAAG9CQAAKgEAAL/u5V6sZdg/I4d8tCu/2D8AAAA/1AEAAAAAAAABvgkAACoBAAB/KSbwql7YP0dptENRqNg/AAAAP/MBAAAAAAAAAb8JAAAqAQAAfSLRsVNV2D9xS+zSdpHYPwAAAD/zAQAAAAAAAAHACQAAKgEAADtdEUNSTtg/NReOjXhp2D8AAAA/8wEAAAAAAAABwQkAACoBAAD7l1HUUEfYP+fxk4DnTNg/AAAAPwMCAAAAAAAAAcIJAAAqAQAAu9KRZU9A2D+F2/2rwzvYPwAAAD8DAgAAAAAAAAHDCQAAKgEAADtPZ8ajO9g/r701O+kk2D8AAAA/AwIAAAAAAAABxAkAACoBAAD7iadXojTYP+uQCZKhAtg/AAAAPyICAAAAAAAAAcUJAAAqAQAAu8Tn6KAt2D8lZN3oWeDXPwAAAD8iAgAAAAAAAAHGCQAAKgEAADs6aAueH9g/hxnpzjen1z8AAAA/QQIAAAAAAAABxwkAACoBAAC3r+gtmxHYP2PWJlHMc9c/AAAAP0ECAAAAAAAAAcgJAAAqAQAAOSVpUJgD2D87k2TTYEDXPwAAAD9BAgAAAAAAAAHJCQAAKgEAAHfcfkLr99c/FVCiVfUM1z8AAAA/YQIAAAAAAAABygkAACoBAAB3ztTFPOXXP2UUEnRA39Y/AAAAP2ECAAAAAAAAAcsJAAAqAQAANwLAGOTU1z9ns4eF+pTWPwAAAD9hAgAAAAAAAAHMCQAAKgEAADf0FZw1wtc/LX8pQPxs1j8AAAA/gAIAAAAAAAABzQkAACoBAAC1aZa+MrTXP2lS/Za0StY/AAAAP4ACAAAAAAAAAc4JAAAqAQAAc52BEdqj1z+NNDUm2jPWPwAAAD+AAgAAAAAAAAHPCQAAKgEAADPRbGSBk9c/Pw87GUkX1j8AAAA/kAIAAAAAAAAB0AkAACoBAACzRu2GfoXXP4/TqjeU6dU/AAAAP5ACAAAAAAAAAdEJAAAqAQAAMbxtqXt31z/Npn6OTMfVPwAAAD+vAgAAAAAAAAHSCQAAKgEAAPHvWPwiZ9c/HWvurJeZ1T8AAAA/rwIAAAAAAAAB0wkAACoBAABxZdkeIFnXP+E2kGeZcdU/AAAAP68CAAAAAAAAAdQJAAAqAQAAb1cvonFG1z8x+/+F5EPVPwAAAD++AgAAAAAAAAHVCQAAKgEAAG9JhSXDM9c/bc7T3Jwh1T8AAAA/vgIAAAAAAAAB1gkAACoBAAAtfXB4aiPXPx+p2c8LBdU/AAAAP94CAAAAAAAAAdcJAAAqAQAA7bBbyxET1z9vbUnuVtfUPwAAAD/eAgAAAAAAAAHYCQAAKgEAAG0m3O0OBdc/q0AdRQ+11D8AAAA/7QIAAAAAAAAB2QkAACoBAAArWsdAtvTWP10bIzh+mNQ/AAAAP+0CAAAAAAAAAdoJAAAqAQAAaxHdMgnp1j8L9igr7XvUPwAAAD/9AgAAAAAAAAHbCQAAKgEAAGsKiPSx39Y/qd+SVslq1D8AAAA//QIAAAAAAAAB3AkAACoBAACpwZ3mBNTWP7/QLh5cX9Q/AAAAPxwDAAAAAAAAAd0JAAAqAQAA6Xiz2FfI1j/lsmatgUjUPwAAAD8cAwAAAAAAAAHeCQAAKgEAAOlxXpoAv9Y/l41soPAr1D8AAAA/LAMAAAAAAAAB3wkAACoBAACprJ4r/7fWPyOGOgQ6JtQ/AAAAPywDAAAAAAAAAeAJAAAqAQAAZ+CJfqan1j/nUdy+O/7TPwAAAD86AwAAAAAAAAHhCQAAKgEAACcbyg+loNY/hztG6hft0z8AAAA/OgMAAAAAAAAB4gkAACoBAACnkEoyopLWPyUlsBX029M/AAAAP1oDAAAAAAAAAeMJAAAqAQAAZ8Q1hUmC1j/X/7UIY7/TPwAAAD9aAwAAAAAAAAHkCQAAKgEAACf4INjwcdY/D9OJXxud0z8AAAA/WgMAAAAAAAAB5QkAACoBAABlrzbKQ2bWPzm1we5AhtM/AAAAP2kDAAAAAAAAAeYJAAAqAQAAY6GMTZVT1j91iJVF+WPTPwAAAD9pAwAAAAAAAAHnCQAAKgEAAGOT4tDmQNY/E3L/cNVS0z8AAAA/iQMAAAAAAAAB6AkAACoBAAAjx80jjjDWP9k9oSvXKtM/AAAAP4kDAAAAAAAAAekJAAAqAQAA4fq4djUg1j+LGKceRg7TPwAAAD+YAwAAAAAAAAHqCQAAKgEAAB+reSoxC9Y/s/rerWv30j8AAAA/mAMAAAAAAAAB6wkAACoBAADf3mR92PrVP2HV5KDa2tI/AAAAP6gDAAAAAAAAAewJAAAqAQAAH48lMdTl1T93xoBobc/SPwAAAD+oAwAAAAAAAAHtCQAAKgEAAB2Be7Ql09U/sZlUvyWt0j8AAAA/twMAAAAAAAAB7gkAACoBAAAdc9E3d8DVP7GZVL8lrdI/AAAAP7cDAAAAAAAAAe8JAAAqAQAAHWUnu8it1T/HivCGuKHSPwAAAD/XAwAAAAAAAAHwCQAAKgEAAFsV6G7EmNU/jVaSQbp50j8AAAA/1wMAAAAAAAAB8QkAACoBAAAZSdPBa4jVPytA/GyWaNI/AAAAP+YDAAAAAAAAAfIJAAAqAQAA2Xy+FBN41T/JKWaYclfSPwAAAD/mAwAAAAAAAAHzCQAAKgEAANluFJhkZdU/7wueJ5hA0j8AAAA/9gMAAAAAAAAB9AkAACoBAADXYGobtlLVP6HmoxoHJNI/AAAAP/YDAAAAAAAAAfUJAAAqAQAAFhErz7E91T9B0A1G4xLSPwAAAD8VBAAAAAAAAAH2CQAAKgEAANY9weMBJNU/76oTOVL20T8AAAA/FQQAAAAAAAAB9wkAACoBAACUalf4UQrVP4+UfWQu5dE/AAAAPxUEAAAAAAAAAfgJAAAqAQAAlFyte6P31D+hhRkswdnRPwAAAD80BAAAAAAAAAH5CQAAKgEAAFKJQ5Dz3dQ/tXa181PO0T8AAAA/NAQAAAAAAAAB+gkAACoBAACROQRE78jUP1NgHx8wvdE/AAAAPzQEAAAAAAAAAfsJAAAqAQAAT2aaWD+v1D/fWO2CebfRPwAAAD9UBAAAAAAAAAH8CQAAKgEAAE5Rm505k9Q/fUJXrlWm0T8AAAA/VAQAAAAAAAAB/QkAACoBAADNv8aB33vUP6Mkjz17j9E/AAAAP1QEAAAAAAAAAf4JAAAqAQAASy7yZYVk1D9DDvloV37RPwAAAD9jBAAAAAAAAAH/CQAAKgEAAEsgSOnWUdQ/Vf+UMOpy0T8AAAA/YwQAAAAAAAABAAoAACoBAAAKTd79JjjUP+H3YpQzbdE/AAAAP4MEAAAAAAAAAQEKAAAqAQAASP2esSIj1D/z6P5bxmHRPwAAAD+DBAAAAAAAAAECCgAAKgEAAIitX2UeDtQ/CdqaI1lW0T8AAAA/kgQAAAAAAAABAwoAACoBAACHn7Xob/vTPzG80rJ+P9E/AAAAP5IEAAAAAAAAAQQKAAAqAQAAhpELbMHo0z/LpTzeWi7RPwAAAD+iBAAAAAAAAAEFCgAAKgEAAIWDYe8S1tM/y6U83lou0T8AAAA/ogQAAAAAAAABBgoAACoBAABEsPcDY7zTP1WeCkKkKNE/AAAAP8EEAAAAAAAAAQcKAAAqAQAAAt2NGLOi0z9DrW56ETTRPwAAAD/BBAAAAAAAAAEICgAAKgEAAIFLufxYi9M/t7SgFsg50T8AAAA/wQQAAAAAAAABCQoAACoBAABBf6RPAHvTPzG80rJ+P9E/AAAAP9EEAAAAAAAAAQoKAAAqAQAAP2qllPpe0z8dyzbr60rRPwAAAD/RBAAAAAAAAAELCgAAKgEAAH0TEQqfQNM/Hcs26+tK0T8AAAA/8AQAAAAAAAABDAoAACoBAAD8euev7R/TP7e0oBbIOdE/AAAAP/AEAAAAAAAAAQ0KAAAqAQAA+mXo9OcD0z9DrW56ETTRPwAAAD8ABQAAAAAAAAEOCgAAKgEAAPpQ6Tni59I/Q61uehE00T8AAAA/AAUAAAAAAAABDwoAACoBAAC4fX9OMs7SP8ulPN5aLtE/AAAAPw8FAAAAAAAAARAKAAAqAQAA+C1AAi650j/hltil7SLRPwAAAD8PBQAAAAAAAAERCgAAKgEAAPcfloV/ptI/84d0bYAX0T8AAAA/LgUAAAAAAAABEgoAACoBAAB1jsFpJY/SPwd5EDUTDNE/AAAAPy4FAAAAAAAAARMKAAAqAQAA9PzsTct30j9/gELRyRHRPwAAAD8uBQAAAAAAAAEUCgAAKgEAAPTuQtEcZdI/4ZbYpe0i0T8AAAA/TAUAAAAAAAABFQoAACoBAAByXW61wk3SP+GW2KXtItE/AAAAP0wFAAAAAAAAARYKAAAqAQAAMYoEyhI00j/hltil7SLRPwAAAD9MBQAAAAAAAAEXCgAAKgEAALDx2m9hE9I/pcMETzVF0T8AAAA/WwUAAAAAAAABGAoAACoBAAAtUlzXWOnRP+H3YpQzbdE/AAAAP1sFAAAAAAAAARkKAAAqAQAAa/RyDqbB0T9V/5Qw6nLRPwAAAD97BQAAAAAAAAEaCgAAKgEAAOlU9HWdl9E/a/Aw+Hxn0T8AAAA/ewUAAAAAAAABGwoAACoBAABovMob7HbRP+H3YpQzbdE/AAAAP4oFAAAAAAAAARwKAAAqAQAAp2U2kZBY0T9/4cy/D1zRPwAAAD+KBQAAAAAAAAEdCgAAKgEAAOUOogY1OtE/CdqaI1lW0T8AAAA/mgUAAAAAAAABHgoAACoBAAAjuA182RvRP3/hzL8PXNE/AAAAP5oFAAAAAAAAAR8KAAAqAQAAYmF58X390D9r8DD4fGfRPwAAAD+5BQAAAAAAAAEgCgAAKgEAAODIT5fM3NA/Vf+UMOpy0T8AAAA/uQUAAAAAAAABIQoAACoBAADgs1DcxsDQP7kVKwUOhNE/AAAAP7kFAAAAAAAAASIKAAAqAQAAndmRsr+d0D8FOyUSn6DRPwAAAD/JBQAAAAAAAAEjCgAAKgEAANx7qOkMdtA/fUJXrlWm0T8AAAA/yQUAAAAAAAABJAoAACoBAACZmpSBrknQP1NgHx8wvdE/AAAAP+gFAAAAAAAAASUKAAAqAQAAF/sV6aUf0D9TYB8fML3RPwAAAD/oBQAAAAAAAAEmCgAAKgEAACrF2B3p/c8/Z1G75sKx0T8AAAA/+AUAAAAAAAABJwoAACoBAACqHgVHicrPP31CV65VptE/AAAAP/gFAAAAAAAAASgKAAAqAQAApvtbD9Wbzz8FOyUSn6DRPwAAAD8HBgAAAAAAAAEpCgAAKgEAACZOM/odX88/Z1G75sKx0T8AAAA/BwYAAAAAAAABKgoAACoBAAAgHeBFux3PP1NgHx8wvdE/AAAAPyYGAAAAAAAAASsKAAAqAQAAHOU3UwHTzj+hhRkswdnRPwAAAD8mBgAAAAAAAAEsCgAAKgEAABq05J6ekc4/UcGpDXYH0j8AAAA/JgYAAAAAAAABLQoAACoBAAAYg5HqO1DOP4/1B1N0L9I/AAAAP0YGAAAAAAAAAS4KAAAqAQAAFFmTdDAYzj/JKWaYclfSPwAAAD9GBgAAAAAAAAEvCgAAKgEAAJSral95280/F09gpQN00j8AAAA/RgYAAAAAAAABMAoAACoBAAAM9+wLa5XNPwFexN1wf9I/AAAAP2UGAAAAAAAAATEKAAAqAQAACsaZVwhUzT/be4xOS5bSPwAAAD9lBgAAAAAAAAEyCgAAKgEAAIgYcUJRF80/PZIiI2+n0j8AAAA/ZQYAAAAAAAABMwoAACoBAAAGcp1r8ePMP52ouPeSuNI/AAAAP3UGAAAAAAAAATQKAAAqAQAAAkif9eWrzD/H63p1/uvSPwAAAD91BgAAAAAAAAE1CgAAKgEAAAAeoX/ac8w/FRF1go8I0z8AAAA/lAYAAAAAAAABNgoAACoBAAD87E3LdzLMP8VMBWRENtM/AAAAP5QGAAAAAAAAATcKAAAqAQAA+Lv6FhXxyz+bas3UHk3TPwAAAD+UBgAAAAAAAAE4CgAAKgEAAHYAKIWvocs/dYiVRflj0z8AAAA/swYAAAAAAAABOQoAACoBAAB01ikPpGnLPzm1we5AhtM/AAAAP7MGAAAAAAAAAToKAAAqAQAA8CGsu5Ujyz+H2rv70aLTPwAAAD+zBgAAAAAAAAE7CgAAKgEAAGx0g6be5so/5/BR0PWz0z8AAAA/0gYAAAAAAAABPAoAACoBAABoPNuzJJzKPyUlsBX029M/AAAAP9IGAAAAAAAAAT0KAAAqAQAA5I6ynm1fyj83d9bLzBrUPwAAAD/SBgAAAAAAAAE+CgAAKgEAAGThiYm2Iso/W7qYSThO1D8AAAA/8gYAAAAAAAABPwoAACoBAADgOrayVu/JPwv2KCvte9Q/AAAAP/IGAAAAAAAAAUAKAAAqAQAAXJTi2/a7yT+/MbkMoqnUPwAAAD/yBgAAAAAAAAFBCgAAKgEAANztDgWXiMk/43R7ig3d1D8AAAA/AQcAAAAAAAABQgoAACoBAADatWYS3T3JP4G/b6QvFtU/AAAAPwEHAAAAAAAAAUMKAAAqAQAAVAHpvs73yD+lAjIim0nVPwAAAD8gBwAAAAAAAAFECgAAKgEAAFDJQMwUrcg/u1RY2HOI1T8AAAA/IAcAAAAAAAABRQoAACoBAADOGxi3XXDIP1efTPKVwdU/AAAAPzAHAAAAAAAAAUYKAAAqAQAAzOrEAvsuyD+jxEb/Jt7VPwAAAD8wBwAAAAAAAAFHCgAAKgEAAEZE8Sub+8c/3fikRCUG1j8AAAA/QAcAAAAAAAABSAoAACoBAADEj3PYjLXHP6El0e1sKNY/AAAAP0AHAAAAAAAAAUkKAAAqAQAAwF4gJCp0xz/LaJNr2FvWPwAAAD9kBwAAAAAAAAFKCgAAKgEAAD6x9w5zN8c/76tV6UOP1j8AAAA/ZAcAAAAAAAABSwoAACoBAAC+CiQ4EwTHP7XYgZKLsdY/AAAAP2QHAAAAAAAAAUwKAAAqAQAAOmRQYbPQxj9lFBJ0QN/WPwAAAD90BwAAAAAAAAFNCgAAKgEAADY6UuunmMY/ZXWcYoYp1z8AAAA/dAcAAAAAAAABTgoAACoBAAC2k34USGXGP+vO9LQVbtc/AAAAP5MHAAAAAAAAAU8KAAAqAQAAMu2qPegxxj9hN7E/Er7XPwAAAD+TBwAAAAAAAAFQCgAAKgEAAK4/gigx9cU/dYnX9er81z8AAAA/kwcAAAAAAAABUQoAACoBAACsB9o1d6rFP9MA+LhUWNg/AAAAP7IHAAAAAAAAAVIKAAAqAQAArN3bv2tyxT+/cObfB67YPwAAAD+yBwAAAAAAAAFTCgAAKgEAACg3COkLP8U/l+84PygP2T8AAAA/sgcAAAAAAAABVAoAACoBAACkl4lQAxXFP5NQwy1uWdk/AAAAP9EHAAAAAAAAAVUKAAAqAQAAIvgKuPrqxD8dqhuA/Z3ZPwAAAD/RBwAAAAAAAAFWCgAAKgEAAJ5RN+Gat8Q/pwN00ozi2T8AAAA/0QcAAAAAAAABVwoAACoBAACgPDgmlZvEP8tGNlD4Fdo/AAAAP+EHAAAAAAAAAVgKAAAqAQAAnCDkLDh2xD9pkSpqGk/aPwAAAD/hBwAAAAAAAAFZCgAAKgEAAJoEkDPbUMQ/8+qCvKmT2j8AAAA/AAgAAAAAAAABWgoAACoBAACa6Ds6fivEP3lE2w452No/AAAAPwAIAAAAAAAAAVsKAAAqAQAAmMznQCEGxD8Vj88oWxHbPwAAAD8QCAAAAAAAAAFcCgAAKgEAABY0vuZv5cM/oegne+pV2z8AAAA/EAgAAAAAAAABXQoAACoBAACUm5SMvsTDPz0zHJUMj9s/AAAAPx8IAAAAAAAAAV4KAAAqAQAAlI3qDxCywz/XfRCvLsjbPwAAAD8fCAAAAAAAAAFfCgAAKgEAAJR/QJNhn8M/h7mgkOP12z8AAAA/PwgAAAAAAAABYAoAACoBAAAS5xY5sH7DP9U/JYy6XNw/AAAAPz8IAAAAAAAAAWEKAAAqAQAAENIXfqpiwz/pkUtCk5vcPwAAAD8/CAAAAAAAAAFiCgAAKgEAAI457iP5QcM/++Nx+Gva3D8AAAA/XggAAAAAAAABYwoAACoBAAAOqBkInyrDP4U9ykr7Ht0/AAAAP14IAAAAAAAAAWQKAAAqAQAAjBZF7EQTwz+rgIzIZlLdPwAAAD9eCAAAAAAAAAFlCgAAKgEAAIoIm2+WAMM/ba24ca503T8AAAA/bggAAAAAAAABZgoAACoBAACK+vDy5+3CPwn4rIvQrd0/AAAAP24IAAAAAAAAAWcKAAAqAQAACmkc143Wwj+7Mz1thdvdPwAAAD+NCAAAAAAAAAFoCgAAKgEAAAhbclrfw8I/43b/6vAO3j8AAAA/jQgAAAAAAAABaQoAACoBAACI0PJ83LXCP/XIJaHJTd4/AAAAP40IAAAAAAAAAWoKAAAqAQAACEZzn9mnwj8HG0xXoozePwAAAD+sCAAAAAAAAAFrCgAAKgEAAAg4ySIrlcI/Q0+qnKC03j8AAAA/rAgAAAAAAAABbAoAACoBAACEpvQG0X3CP0GwNIvm/t4/AAAAP6wIAAAAAAAAAW0KAAAqAQAAhJH1S8thwj+zGPEV407fPwAAAD/LCAAAAAAAAAFuCgAAKgEAAAIOy6wfXcI/U2PlLwWI3z8AAAA/ywgAAAAAAAABbwoAACoBAAACACEwcUrCP++t2Uknwd8/AAAAP8sIAAAAAAAAAXAKAAAqAQAAgm5MFBczwj/////////fPwAAAD/bCAAAAAAAAAFxCgAAKgEAAIBn99W/KcI/2B3IcNoW4D8AAAA/2wgAAAAAAAABcgoAACoBAAAA3Xf4vBvCPyhDwn1rM+A/AAAAP/oIAAAAAAAAAXMKAAAqAQAAgFlNWREXwj92aLyK/E/gPwAAAD/6CAAAAAAAAAF0CgAAKgEAAADWIrplEsI/xI22l41s4D8AAAA/CgkAAAAAAAABdQoAACoBAACAUvgaug3CP1avl1ZDhuA/AAAAPwoJAAAAAAAAAXYKAAAqAQAAAM/New4Jwj/q0HgV+Z/gPwAAAD8ZCQAAAAAAAAF3CgAAKgEAAADWIrplEsI/TOcO6hyx4D8AAAA/GQkAAAAAAAABeAoAACoBAAB+S6PcYgTCP3zyWdSuueA/AAAAPzkJAAAAAAAAAXkKAAAqAQAAAushdWsuwj8c3MP/iqjgPwAAAD85CQAAAAAAAAF6CgAAKgEAAALrIXVrLsI/HNzD/4qo4D8AAAA/OQkAAAAAAAABewoAACoBAAAC6yF1ay7CPxzcw/+KqOA/AAAAPzkJAAAAAAAAAXwKAAAqAQAAAushdWsuwj8c3MP/iqjgPwAAAD85CQAAAAAAAAF9CgAAKgEAAPDLg3lyr8A/35metsLt3j8AAAA/AAAAAAAAAAABfgoAACoBAADwy4N5cq/AP9+ZnrbC7d4/AAAAPx8AAAAAAAAAAX8KAAAqAQAA8MuDeXKvwD/fmZ62wu3ePwAAAD8fAAAAAAAAAAGACgAAKgEAAHJ5rI4p7MA/27w9gpTM3z8AAAA/LgAAAAAAAAABgQoAACoBAAByh1YL2P7AP9gdyHDaFuA/AAAAPy4AAAAAAAAAAYIKAAAqAQAAcpUAiIYRwT+6ZKM8IU3gPwAAAD9OAAAAAAAAAAGDCgAAKgEAAPQYKycyFsE/nKt+CGiD4D8AAAA/TgAAAAAAAAABhAoAACoBAAD0JtWj4CjBPyQF11r3x+A/AAAAP10AAAAAAAAAAYUKAAAqAQAAdrFUgeM2wT/yWhZfqwnhPwAAAD9dAAAAAAAAAAGGCgAAKgEAAPQtKuI3MsE/erRusTpO4T8AAAA/bQAAAAAAAAABhwoAACoBAAB2sVSB4zbBPxj/Ystch+E/AAAAP20AAAAAAAAAAYgKAAAqAQAA+DvUXuZEwT/IOvOsEbXhPwAAAD+MAAAAAAAAAAGJCgAAKgEAAPZCKZ09TsE/0GMGCH7U4T8AAAA/jAAAAAAAAAABigoAACoBAAD4SX7blFfBPzR6nNyh5eE/AAAAP4wAAAAAAAAAAYsKAAAqAQAA9lDTGexgwT+ogc54WOvhPwAAAD+bAAAAAAAAAAGMCgAAKgEAAPZQ0xnsYME/qIHOeFjr4T8AAAA/mwAAAAAAAAABjQoAACoBAAB21P24l2XBP6iBznhY6+E/AAAAP7oAAAAAAAAAAY4KAAAqAQAA9lDTGexgwT+ogc54WOvhPwAAAD+6AAAAAAAAAAGPCgAAKgEAAPZQ0xnsYME/qIHOeFjr4T8AAAA/ugAAAAAAAAABkAoAACoBAAD2UNMZ7GDBP6iBznhY6+E/AAAAP7oAAAAAAAAAAZEKAAAqAQAA9lDTGexgwT+ogc54WOvhPwAAAD+6AAAAAAAAAAGSCgAAKgEAAPZQ0xnsYME/qIHOeFjr4T8AAAA/ugAAAAAAAAABkwoAACoBAAD2UNMZ7GDBP6iBznhY6+E/AAAAP8oAAAAAAAAAAZQKAAAqAQAA9lDTGexgwT+ogc54WOvhPwAAAD/KAAAAAAAAAAGVCgAAKgEAAPZQ0xnsYME/qIHOeFjr4T8AAAA/ygAAAAAAAAABlgoAACoBAAD2UNMZ7GDBP6iBznhY6+E/AAAAP8oAAAAAAAAAAZcKAAAqAQAA9lDTGexgwT+ogc54WOvhPwAAAD/pAAAAAAAAAAGYCgAAKgEAAPykzwUD0cE/5vMX4cp+4T8AAAA/JwEAAAAAAAABmQoAACoBAACAUvgaug3CP5jOHdQ5YuE/AAAAPycBAAAAAAAAAZoKAAAqAQAAAgAhMHFKwj/SofEq8j/hPwAAAD8nAQAAAAAAAAGbCgAAKgEAAIatSUUoh8I/mm2T5fMX4T8AAAA/RwEAAAAAAAABnAoAACoBAAAIYseYNs3CPxo9Tu7Q8uA/AAAAP0cBAAAAAAAAAZ0KAAAqAQAAjBZF7EQTwz8kBdda98fgPwAAAD9HAQAAAAAAAAGeCgAAKgEAAJBVQh1WZ8M/usUtK2eX4D8AAAA/ZgEAAAAAAAABnwoAACoBAACUm5SMvsTDP7pkozwhTeA/AAAAP2YBAAAAAAAAAaAKAAAqAQAAGoFllC9MxD8p4jePJenfPwAAAD9mAQAAAAAAAAGhCgAAKgEAABqBZZQvTMQ/KeI3jyXp3z8AAAA/dgEAAAAAAAABogoAACoBAAAagWWUL0zEPyniN48l6d8/AAAAP3YBAAAAAAAAAaMKAAAqAQAAGoFllC9MxD8p4jePJenfPwAAAD92AQAAAAAAAAGkCgAAKgEAALhLIX9ETr4/dHgH76kU6z8AAAA/AAAAAAAAAAABpQoAACoBAAC4SyF/RE6+P3R4B++pFOs/AAAAPx8AAAAAAAAAAaYKAAAqAQAAuEshf0ROvj90eAfvqRTrPwAAAD8fAAAAAAAAAAGnCgAAKgEAALgvzYXnKL4/mhxUW1uS6z8AAAA/HwAAAAAAAAABqAoAACoBAAC0NiLEPjK+Pw6FEOZX4us/AAAAPz8AAAAAAAAAAakKAAAqAQAAuD13ApY7vj+E7cxwVDLsPwAAAD8/AAAAAAAAAAGqCgAAKgEAALhSdr2bV74/cF27lweI7D8AAAA/TgAAAAAAAAABqwoAACoBAAC4Z3V4oXO+P3C+RYZN0uw/AAAAP04AAAAAAAAAAawKAAAqAQAAwIoesFWivj/2F57Y3BbtPwAAAD9OAAAAAAAAAAGtCgAAKgEAALy0HCZh2r4/kmKS8v5P7T8AAAA/bQAAAAAAAAABrgoAACoBAADE18VdFQm/P/yhOyKPgO0/AAAAP20AAAAAAAAAAa8KAAAqAQAAxOzEGBslvz8Ky059+5/tPwAAAD9tAAAAAAAAAAGwCgAAKgEAAMQIGRJ4Sr8/bOHkUR+x7T8AAAA/jQAAAAAAAAABsQoAACoBAADECBkSeEq/P+DoFu7Vtu0/AAAAP40AAAAAAAAAAbIKAAAqAQAAwAHE0yBBvz+c7C88sbntPwAAAD+NAAAAAAAAAAGzCgAAKgEAAMABxNMgQb8/nOwvPLG57T8AAAA/rAAAAAAAAAABtAoAACoBAADE+m6VyTe/P5zsLzyxue0/AAAAP6wAAAAAAAAAAbUKAAAqAQAAwN4anGwSvz8Qk9fpIXXtPwAAAD+sAAAAAAAAAAG2CgAAKgEAAMDJG+Fm9r4/YFdHCG1H7T8AAAA/vAAAAAAAAAABtwoAACoBAADArcfnCdG+P24f0HSTHO0/AAAAP7wAAAAAAAAAAbgKAAAqAQAAvJ8da1u+vj/S1NtacePsPwAAAD/bAAAAAAAAAAG5CgAAKgEAALiDyXH+mL4/2pxkx5e47D8AAAA/2wAAAAAAAAABugoAACoBAAC8dR/1T4a+P7JZokkshew/AAAAP9sAAAAAAAAAAbsKAAAqAQAAuGd1eKFzvj9IGvkZnFTsPwAAAD/6AAAAAAAAAAG8CgAAKgEAALhndXihc74/VOKBhsIp7D8AAAA/+gAAAAAAAAABvQoAACoBAAC4bsq2+Hy+P2CqCvPo/us/AAAAP/oAAAAAAAAAAb4KAAAqAQAAvJFz7qyrvj8OhRDmV+LrPwAAAD8ZAQAAAAAAAAG/CgAAKgEAAMDCxqIP7b4/Gk2ZUn636z8AAAA/GQEAAAAAAAABwAoAACoBAADE8xlXci6/PyYVIr+kjOs/AAAAPxkBAAAAAAAAAcEKAAAqAQAAyCRtC9Vvvz/Y7yeyE3DrPwAAAD85AQAAAAAAAAHCCgAAKgEAAMhVwL83sb8/FMP7CMxN6z8AAAA/OQEAAAAAAAABwwoAACoBAADIf741Q+m/P4ChGkoWNOs/AAAAPzkBAAAAAAAAAcQKAAAqAQAAaN9dM6oewD8ei4R18iLrPwAAAD9IAQAAAAAAAAHFCgAAKgEAAOp+3MuySMA/6n85i2Aa6z8AAAA/SAEAAAAAAAABxgoAACoBAABqFwYmZGnAPzB8ID2FF+s/AAAAP2cBAAAAAAAAAccKAAAqAQAA7KjaQb6AwD+4dO6gzhHrPwAAAD9nAQAAAAAAAAHICgAAKgEAAG4zWh/BjsA/RG28BBgM6z8AAAA/dwEAAAAAAAAByQoAACoBAADsvdn8w5zAP85limhhBus/AAAAP3cBAAAAAAAAAcoKAAAqAQAA7L3Z/MOcwD/OZYpoYQbrPwAAAD93AQAAAAAAAAHLCgAAKgEAAOy92fzDnMA/zmWKaGEG6z8AAAA/dwEAAAAAAAABzAoAACoBAADsvdn8w5zAP85limhhBus/AAAAP4cBAAAAAAAAAc0KAAAqAQAAlJQ/Tme7wz8+IQre2Q3qPwAAAD8AAAAAAAAAAAHOCgAAKgEAAJSUP05nu8M/PiEK3tkN6j8AAAA/HwAAAAAAAAABzwoAACoBAACUlD9OZ7vDPz4hCt7ZDeo/AAAAPx8AAAAAAAAAAdAKAAAqAQAAlJQ/Tme7wz8+IQre2Q3qPwAAAD8fAAAAAAAAAAHRCgAAKgEAAJSUP05nu8M/PiEK3tkN6j8AAAA/PgAAAAAAAAAB0goAACoBAAAQy8I/U1nDP6A3oLL9Huo/AAAAPz4AAAAAAAAAAdMKAAAqAQAADq9uRvYzwz/mM4dkIhzqPwAAAD8+AAAAAAAAAAHUCgAAKgEAAAyTGk2ZDsM/LDBuFkcZ6j8AAAA/TgAAAAAAAAAB1QoAACoBAAAKd8ZTPOnCPxY/0k60JOo/AAAAP04AAAAAAAAAAdYKAAAqAQAAit6c+YrIwj9ISh05Ri3qPwAAAD9tAAAAAAAAAAHXCgAAKgEAAIjJnT6FrMI/ZGTMW0VB6j8AAAA/bQAAAAAAAAAB2AoAACoBAAAIOMkiK5XCPw53SeKNT+o/AAAAP20AAAAAAAAAAdkKAAAqAQAAhq1JRSiHwj8skfgEjWPqPwAAAD+MAAAAAAAAAAHaCgAAKgEAAIatSUUoh8I/erbyER6A6j8AAAA/jAAAAAAAAAAB2woAACoBAAAGMXTk04vCP4LfBW2Kn+o/AAAAP4wAAAAAAAAAAdwKAAAqAQAABjF05NOLwj/sHq+cGtDqPwAAAD+cAAAAAAAAAAHdCgAAKgEAAIa0noN/kMI/zmWKaGEG6z8AAAA/rAAAAAAAAAAB3goAACoBAAAGPx5hgp7CP/aoTObMOes/AAAAP6wAAAAAAAAAAd8KAAAqAQAACEZzn9mnwj/Y7yeyE3DrPwAAAD+7AAAAAAAAAAHgCgAAKgEAAIjXR7szv8I/Qi/R4aOg6z8AAAA/uwAAAAAAAAAB4QoAACoBAAAKaRzXjdbCP6xuehE00es/AAAAP9gAAAAAAAAAAeIKAAAqAQAACnBxFeXfwj+QtVXdegfsPwAAAD/YAAAAAAAAAAHjCgAAKgEAAIjzm7SQ5MI/QPHlvi817D8AAAA/5wAAAAAAAAAB5AoAACoBAACK7EZ2OdvCP3olRAQuXew/AAAAP+cAAAAAAAAAAeUKAAAqAQAACmkc143Wwj/ISj4Rv3nsPwAAAD/3AAAAAAAAAAHmCgAAKgEAAIjl8Tfi0cI/jHdqugac7D8AAAA/9wAAAAAAAAAB5woAACoBAAAIVB0ciLrCP8SryP8ExOw/AAAAPxYBAAAAAAAAAegKAAAqAQAACEZzn9mnwj8C4CZFA+zsPwAAAD8WAQAAAAAAAAHpCgAAKgEAAAYxdOTTi8I/xgxT7koO7T8AAAA/FgEAAAAAAAAB6goAACoBAACGn5/IeXTCP1guNK0AKO0/AAAAPzUBAAAAAAAAAesKAAAqAQAAhJhKiiJrwj8wTPwd2z7tPwAAAD81AQAAAAAAAAHsCgAAKgEAAISR9UvLYcI/kmKS8v5P7T8AAAA/NQEAAAAAAAAB7QoAACoBAACEkfVLy2HCP8Rt3dyQWO0/AAAAP0UBAAAAAAAAAe4KAAAqAQAAAg7LrB9dwj/0eCjHImHtPwAAAD9FAQAAAAAAAAHvCgAAKgEAAAQVIOt2ZsI/nIulTWtv7T8AAAA/ZAEAAAAAAAAB8AoAACoBAAAEHHUpzm/CP7ilVHBqg+0/AAAAP2QBAAAAAAAAAfEKAAAqAQAABCPKZyV5wj8urYYMIYntPwAAAD9kAQAAAAAAAAHyCgAAKgEAAAYqH6Z8gsI/HLzqRI6U7T8AAAA/ZAEAAAAAAAAB8woAACoBAAAIOMkiK5XCPxy86kSOlO0/AAAAP4MBAAAAAAAAAfQKAAAqAQAAit6c+YrIwj/qsJ9a/IvtPwAAAD+DAQAAAAAAAAH1CgAAKgEAAAyFcNDq+8I/pLS4qNeO7T8AAAA/owEAAAAAAAAB9goAACoBAAAOtsOETT3DP7ilVHBqg+0/AAAAP6MBAAAAAAAAAfcKAAAqAQAAkGPsmQR6wz/OlvA3/XftPwAAAD+jAQAAAAAAAAH4CgAAKgEAAJSGldG4qMM/nIulTWtv7T8AAAA/wgEAAAAAAAAB+QoAACoBAACWqT4JbdfDPzp1D3lHXu0/AAAAP8IBAAAAAAAAAfoKAAAqAQAAGEJoYx74wz/YXnmkI03tPwAAAD/CAQAAAAAAAAH7CgAAKgEAABhCaGMe+MM/7E8VbLZB7T8AAAA/4QEAAAAAAAAB/AoAACoBAAAWLWmoGNzDP0Q9mOVtM+0/AAAAP+EBAAAAAAAAAf0KAAAqAQAAFi1pqBjcwz9EPZjlbTPtPwAAAD/hAQAAAAAAAAH+CgAAKgEAABYtaagY3MM/RD2Y5W0z7T8AAAA/4QEAAAAAAAAB/woAACoBAAAWLWmoGNzDP0Q9mOVtM+0/AAAAP+EBAAAAAAAAAQALAAAqAQAAKnYFGh2TxT90eAfvqRTrPwAAAD8AAAAAAAAAAAEBCwAAKgEAACp2BRodk8U/dHgH76kU6z8AAAA/IAAAAAAAAAABAgsAACoBAAAqdgUaHZPFP3R4B++pFOs/AAAAPyAAAAAAAAAAAQMLAAAqAQAAKnYFGh2TxT90eAfvqRTrPwAAAD8gAAAAAAAAAAEECwAAKgEAACp2BRodk8U/dHgH76kU6z8AAAA/PwAAAAAAAAABBQsAACoBAACoujKIt0PFP5xaP37P/eo/AAAAPz8AAAAAAAAAAQYLAAAqAQAAqLPdSWA6xT9EbbwEGAzrPwAAAD8/AAAAAAAAAAEHCwAAKgEAACYpXmxdLMU/HouEdfIi6z8AAAA/TwAAAAAAAAABCAsAACoBAACmrIgLCTHFP7CsZTSoPOs/AAAAP08AAAAAAAAAAQkLAAAqAQAAJilebF0sxT9EzkbzXVbrPwAAAD9uAAAAAAAAAAEKCwAAKgEAACgws6q0NcU/OAa+hjeB6z8AAAA/bgAAAAAAAAABCwsAACoBAACoujKIt0PFPy4+NRoRrOs/AAAAP30AAAAAAAAAAQwLAAAqAQAAKEWyZbpRxT/IiCk0M+XrPwAAAD99AAAAAAAAAAENCwAAKgEAAChFsmW6UcU/EOaa1J0s7D8AAAA/jQAAAAAAAAABDgsAACoBAACozzFDvV/FP2Y0qDybaOw/AAAAP50AAAAAAAAAAQ8LAAAqAQAAKFqxIMBtxT8UcDgeUJbsPwAAAD+dAAAAAAAAAAEQCwAAKgEAAKrkMP7Ce8U/gq/hTeDG7D8AAAA/rAAAAAAAAAABEQsAACoBAAAoYQZfF3fFP6jyo8tL+uw/AAAAP6wAAAAAAAAAARILAAAqAQAAKGEGXxd3xT9uH9B0kxztPwAAAD/MAAAAAAAAAAETCwAAKgEAAKzd279rcsU//kCxM0k27T8AAAA/zAAAAAAAAAABFAsAACoBAAAqaFudboDFP+xPFWy2Qe0/AAAAP8wAAAAAAAAAARULAAAqAQAAqvLaenGOxT/sTxVstkHtPwAAAD/bAAAAAAAAAAEWCwAAKgEAAKrrhTwahcU/7E8VbLZB7T8AAAA/2wAAAAAAAAABFwsAACoBAACq64U8GoXFP+xPFWy2Qe0/AAAAP9sAAAAAAAAAARgLAAAqAQAAquuFPBqFxT/sTxVstkHtPwAAAD/bAAAAAAAAAAEZCwAAKgEAAKrrhTwahcU/7E8VbLZB7T8AAAA/+gAAAAAAAAABGgsAACoBAACq8tp6cY7FP0hKHTlGLeo/AAAAPwAAAAAAAAAAARsLAAAqAQAAqvLaenGOxT9ISh05Ri3qPwAAAD8PAAAAAAAAAAEcCwAAKgEAAKry2npxjsU/SEodOUYt6j8AAAA/DwAAAAAAAAABHQsAACoBAACq8tp6cY7FP0hKHTlGLeo/AAAAPy8AAAAAAAAAAR4LAAAqAQAAqvLaenGOxT9ISh05Ri3qPwAAAD8vAAAAAAAAAAEfCwAAKgEAAKry2npxjsU/SEodOUYt6j8AAAA/LwAAAAAAAAABIAsAACoBAACq8tp6cY7FP0hKHTlGLeo/AAAAPy8AAAAAAAAAASELAAAqAQAAMsOsx9z5xT+gN6Cy/R7qPwAAAD9OAAAAAAAAAAEiCwAAKgEAALJpgJ48LcY/bixVyGsW6j8AAAA/TgAAAAAAAAABIwsAACoBAAA2Hv7xSnPGP1ISpqVsAuo/AAAAP14AAAAAAAAAASQLAAAqAQAAPGulnwraxj9mA0Jt//bpPwAAAD9eAAAAAAAAAAElCwAAKgEAAMA0Iq4ePMc/vvDE5rbo6T8AAAA/fQAAAAAAAAABJgsAACoBAADGenQdh5nHPxjeR2Bu2uk/AAAAP4wAAAAAAAAAAScLAAAqAQAASDZHr+zoxz8uz+MnAc/pPwAAAD+MAAAAAAAAAAEoCwAAKgEAAExu76GmM8g/6NL8ddzR6T8AAAA/jAAAAAAAAAABKQsAACoBAABOkZjZWmLIP6LWFcS31Ok/AAAAP5wAAAAAAAAAASoLAAAqAQAA0CnCMwyDyD+O5Xn8JODpPwAAAD+cAAAAAAAAAAErCwAAKgEAAFCt7NK3h8g/fPTdNJLr6T8AAAA/uwAAAAAAAAABLAsAACoBAABQrezSt4fIP1ISpqVsAuo/AAAAP7sAAAAAAAAAAS0LAAAqAQAA0CJt9bR5yD/6JCMstRDqPwAAAD+7AAAAAAAAAAEuCwAAKgEAAM4Uw3gGZ8g/jEYE62oq6j8AAAA/ywAAAAAAAAABLwsAACoBAABOg+5crE/IP5hvF0bXSeo/AAAAP8sAAAAAAAAAATALAAAqAQAASmeaY08qyD96tvIRHoDqPwAAAD/qAAAAAAAAAAExCwAAKgEAAEpLRmryBMg/Wv3N3WS26j8AAAA/6gAAAAAAAAABMgsAACoBAADIshwQQeTHP/ZHwveG7+o/AAAAP/oAAAAAAAAAATMLAAAqAQAAxqRyk5LRxz8KmuitXy7rPwAAAD/6AAAAAAAAAAE0CwAAKgEAAEYa87WPw8c/kvNAAO9y6z8AAAA/CQEAAAAAAAABNQsAACoBAABGGvO1j8PHP9ZQsqBZuus/AAAAPwkBAAAAAAAAATYLAAAqAQAAxqRyk5LRxz/CwKDHDBDsPwAAAD8pAQAAAAAAAAE3CwAAKgEAAMirx9Hp2sc/wCErtlJa7D8AAAA/KQEAAAAAAAABOAsAACoBAADIshwQQeTHPxRwOB5Qluw/AAAAPykBAAAAAAAAATkLAAAqAQAAyLlxTpjtxz+gyZBw39rsPwAAAD9IAQAAAAAAAAE6CwAAKgEAAMi5cU6Y7cc/9hee2NwW7T8AAAA/SAEAAAAAAAABOwsAACoBAADIznAJngnIPx5bYFZISu0/AAAAP0gBAAAAAAAAATwLAAAqAQAAyuNvxKMlyD/8oTsij4DtPwAAAD9nAQAAAAAAAAE9CwAAKgEAAE6D7lysT8g/9NmytWir7T8AAAA/ZwEAAAAAAAABPgsAACoBAABOmO0XsmvIP/wCxhDVyu0/AAAAP2cBAAAAAAAAAT8LAAAqAQAA0CnCMwyDyD9gGVzl+NvtPwAAAD93AQAAAAAAAAFACwAAKgEAAE60QREPkcg/CCzZa0Hq7T8AAAA/dwEAAAAAAAABQQsAACoBAADOPsHuEZ/IP3wzCwj47+0/AAAAP3cBAAAAAAAAAUILAAAqAQAAUMlAzBStyD/yOj2krvXtPwAAAD+WAQAAAAAAAAFDCwAAKgEAAFDJQMwUrcg/rD5W8on47T8AAAA/lgEAAAAAAAABRAsAACoBAABQyUDMFK3IP6w+VvKJ+O0/AAAAP5YBAAAAAAAAAUULAAAqAQAA0kUWLWmoyD98MwsI+O/tPwAAAD/DAQAAAAAAAAFGCwAAKgEAAFK7lk9mmsg/wi/yuRzt7T8AAAA/wwEAAAAAAAABRwsAACoBAABOtEERD5HIPwgs2WtB6u0/AAAAP8MBAAAAAAAAAUgLAAAqAQAATrRBEQ+RyD8ILNlrQertPwAAAD/DAQAAAAAAAAFJCwAAKgEAAE60QREPkcg/CCzZa0Hq7T8AAAA/wwEAAAAAAAABSgsAACoBAADKxxvLRgDIP8Iv8rkc7e0/AAAAP/IBAAAAAAAAAUsLAAAqAQAAxp0dVTvIxz+QJKfPiuTtPwAAAD8CAgAAAAAAAAFMCwAAKgEAAMRldWKBfcc/pBVDlx3Z7T8AAAA/AgIAAAAAAAABTQsAACoBAAA+qqLQGy7HP6QVQ5cd2e0/AAAAPxECAAAAAAAAAU4LAAAqAQAAOE9Rpq20xj/WII6Br+HtPwAAAD8RAgAAAAAAAAFPCwAAKgEAADhPUaattMY/1iCOga/h7T8AAAA/MQIAAAAAAAABUAsAACoBAAA4T1GmrbTGP9YgjoGv4e0/AAAAPzECAAAAAAAAAVELAAAqAQAAOE9Rpq20xj/WII6Br+HtPwAAAD8xAgAAAAAAAAFSCwAAKgEAALQFzw/c8L0/iLriQNWO4D8AAAA/AAAAAAAAAAABUwsAACoBAAC0Bc8P3PC9P4i64kDVjuA/AAAAPx8AAAAAAAAAAVQLAAAqAQAAtAXPD9zwvT+IuuJA1Y7gPwAAAD8fAAAAAAAAAAFVCwAAKgEAALQFzw/c8L0/iLriQNWO4D8AAAA/HwAAAAAAAAABVgsAACoBAAC04iXYJ8K9P/win8vR3uA/AAAAPz8AAAAAAAAAAVcLAAAqAQAAtOIl2CfCvT+kNRxSGu3gPwAAAD8/AAAAAAAAAAFYCwAAKgEAALDUe1t5r70/OFf9ENAG4T8AAAA/PwAAAAAAAAABWQsAACoBAACw29CZ0Li9PyRmYUk9EuE/AAAAP14AAAAAAAAAAVoLAAAqAQAAsM0mHSKmvT/KeN7PhSDhPwAAAD9eAAAAAAAAAAFbCwAAKgEAALDUe1t5r70/LI90pKkx4T8AAAA/XgAAAAAAAAABXAsAACoBAACw1Htbea+9PwStPBWESOE/AAAAP30AAAAAAAAAAV0LAAAqAQAAsM0mHSKmvT9ow9Lpp1nhPwAAAD99AAAAAAAAAAFeCwAAKgEAAKy/fKBzk70/ytlovstq4T8AAAA/fQAAAAAAAAABXwsAACoBAACsv3ygc5O9P+bzF+HKfuE/AAAAP5wAAAAAAAAAAWALAAAqAQAArL98oHOTvT8CDscDypLhPwAAAD+cAAAAAAAAAAFhCwAAKgEAALC4J2Icir0/2iuPdKSp4T8AAAA/nAAAAAAAAAABYgsAACoBAACwuCdiHIq9P3BNcDNaw+E/AAAAP6wAAAAAAAAAAWMLAAAqAQAArL98oHOTvT+MZx9WWdfhPwAAAD+8AAAAAAAAAAFkCwAAKgEAAKy/fKBzk70/NHqc3KHl4T8AAAA/vAAAAAAAAAABZQsAACoBAACwuCdiHIq9P5aQMrHF9uE/AAAAP8sAAAAAAAAAAWYLAAAqAQAAsLgnYhyKvT+An5bpMgLiPwAAAD/LAAAAAAAAAAFnCwAAKgEAALC4J2Icir0/WL1eWg0Z4j8AAAA/6wAAAAAAAAABaAsAACoBAACwqn3lbXe9P+7ePxnDMuI/AAAAP+sAAAAAAAAAAWkLAAAqAQAArKMopxZuvT8K+e47wkbiPwAAAD/rAAAAAAAAAAFqCwAAKgEAAKyc02i/ZL0/4ha3rJxd4j8AAAA/CgEAAAAAAAABawsAACoBAACwqn3lbXe9PzA8sbkteuI/AAAAPwoBAAAAAAAAAWwLAAAqAQAArKMopxZuvT9+YavGvpbiPwAAAD8KAQAAAAAAAAFtCwAAKgEAAKyjKKcWbr0/bHAP/yui4j8AAAA/GQEAAAAAAAABbgsAACoBAACsnNNov2S9PxKDjIV0sOI/AAAAPxkBAAAAAAAAAW8LAAAqAQAArKMopxZuvT/qoFT2TsfiPwAAAD85AQAAAAAAAAFwCwAAKgEAAKyc02i/ZL0/fMI1tQTh4j8AAAA/OQEAAAAAAAABcQsAACoBAACslX4qaFu9P4brSBBxAOM/AAAAPzkBAAAAAAAAAXILAAAqAQAArIfUrblIvT+kBfgycBTjPwAAAD9YAQAAAAAAAAFzCwAAKgEAAKyOKewQUr0/Shh1ubgi4z8AAAA/WAEAAAAAAAABdAsAACoBAACogH9vYj+9P2gyJNy3NuM/AAAAP1gBAAAAAAAAAXULAAAqAQAArHkqMQs2vT/KSLqw20fjPwAAAD9mAQAAAAAAAAF2CwAAKgEAAKx5KjELNr0/omaCIbZe4z8AAAA/ZgEAAAAAAAABdwsAACoBAACogH9vYj+9PxhutL1sZOM/AAAAP4UBAAAAAAAAAXgLAAAqAQAArIfUrblIvT/wi3wuR3vjPwAAAD+FAQAAAAAAAAF5CwAAKgEAAKyOKewQUr0/VKISA2uM4z8AAAA/lAEAAAAAAAABegsAACoBAACsjinsEFK9P4StXe38lOM/AAAAP5QBAAAAAAAAAXsLAAAqAQAArJV+KmhbvT+2uKjXjp3jPwAAAD+UAQAAAAAAAAF8CwAAKgEAAKyOKewQUr0/5sPzwSCm4z8AAAA/pAEAAAAAAAABfQsAACoBAACslX4qaFu9P47WcEhptOM/AAAAP6QBAAAAAAAAAX4LAAAqAQAArI4p7BBSvT++4bsy+7zjPwAAAD/DAQAAAAAAAAF/CwAAKgEAAKyVfipoW70/NOntzrHC4z8AAAA/wwEAAAAAAAABgAsAACoBAACsjinsEFK9PzTp7c6xwuM/AAAAP8MBAAAAAAAAAYELAAAqAQAArIfUrblIvT806e3OscLjPwAAAD/jAQAAAAAAAAGCCwAAKgEAAKiAf29iP70/NOntzrHC4z8AAAA/4wEAAAAAAAABgwsAACoBAACogH9vYj+9PzTp7c6xwuM/AAAAP+MBAAAAAAAAAYQLAAAqAQAAqIB/b2I/vT806e3OscLjPwAAAD/jAQAAAAAAAAGFCwAAKgEAAKQChQ1Al7w/yArPjWfc4z8AAAA/AgIAAAAAAAABhgsAACoBAACkAoUNQJe8P8gKz41n3OM/AAAAPxECAAAAAAAAAYcLAAAqAQAApAKFDUCXvD/ICs+NZ9zjPwAAAD8RAgAAAAAAAAGICwAAKgEAAKQChQ1Al7w/yArPjWfc4z8AAAA/MQIAAAAAAAA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41950|recordLength=241999|start=0|end=241950|audioFormat={00001610-0000-0010-8000-00AA00389B71}|audioRate=44100|muted=false|volume=0.8|fadeIn=0|fadeOut=0|videoFormat={34363248-0000-0010-8000-00AA00389B71}|videoRate=15|videoWidth=256|videoHeight=25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DIAAAA1AAAABwMAAAAAAQAAAEAA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DQ4FBAAAAAtQZW5TdHJva2VWMQQAAAAKQXR0cmlidXRlcwVUcmFjZQlTdGFydFRpbWUEVHlwZQQEAAQPUGVuQXR0cmlidXRlc1YxAgAAAApJbmtUcmFjZVYxAgAAABAMQWN0aW9uVHlwZVYxAgAAAAIAAAAJNgAAAAk3AAAAqnABAAAAAAAFyP///wxBY3Rpb25UeXBlVjEBAAAAB3ZhbHVlX18ACAIAAAAAAAAAAQUAAAAEAAAACTkAAAAJOgAAAO18AQAAAAAAAcX////I////AAAAAAEGAAAABAAAAAk8AAAACT0AAAA6hgEAAAAAAAHC////yP///wAAAAABBwAAAAQAAAAJPwAAAAlAAAAAz4sBAAAAAAABv////8j///8AAAAAAQgAAAAEAAAACUIAAAAJQwAAAFElAgAAAAAAAbz////I////AAAAAAEJAAAABAAAAAlFAAAACUYAAAB/KQIAAAAAAAG5////yP///wAAAAABCgAAAAQAAAAJSAAAAAlJAAAAoisCAAAAAAABtv///8j///8AAAAAAQsAAAAEAAAACUsAAAAJTAAAAJ4yAgAAAAAAAbP////I////AAAAAAEMAAAABAAAAAlOAAAACU8AAAD9NgIAAAAAAAGw////yP///wAAAAABDQAAAAQAAAAJUQAAAAlSAAAAxjgCAAAAAAABrf///8j///8AAAAAAQ4AAAAEAAAACVQAAAAJVQAAAHo8AgAAAAAAAar////I////AAAAAAEPAAAABAAAAAlXAAAACVgAAAB0PwIAAAAAAAGn////yP///wAAAAABEAAAAAQAAAAJWgAAAAlbAAAA6kACAAAAAAABpP///8j///8AAAAAAREAAAAEAAAACV0AAAAJXgAAAI9GAgAAAAAAAaH////I////AAAAAAESAAAABAAAAAlgAAAACWEAAACHUwIAAAAAAAGe////yP///wAAAAABEwAAAAQAAAAJYwAAAAlkAAAALVUCAAAAAAABm////8j///8AAAAAARQAAAAEAAAACWYAAAAJZwAAAGdXAgAAAAAAAZj////I////AAAAAAEVAAAABAAAAAlpAAAACWoAAAABWwIAAAAAAAGV////yP///wAAAAABFgAAAAQAAAAJbAAAAAltAAAAHF0CAAAAAAABkv///8j///8AAAAAARcAAAAEAAAACW8AAAAJcAAAAJpgAgAAAAAAAY/////I////AAAAAAEYAAAABAAAAAlyAAAACXMAAABVaQIAAAAAAAGM////yP///wAAAAABGQAAAAQAAAAJdQAAAAl2AAAAzWwCAAAAAAABif///8j///8AAAAAARoAAAAEAAAACXgAAAAJeQAAAPKSAgAAAAAAAYb////I////AAAAAAEbAAAABAAAAAl7AAAACXwAAABumAIAAAAAAAGD////yP///wAAAAABHAAAAAQAAAAJfgAAAAl/AAAAB6ICAAAAAAABgP///8j///8AAAAAAR0AAAAEAAAACYEAAAAJggAAAHusAgAAAAAAAX3////I////AAAAAAEeAAAABAAAAAmEAAAACYUAAACQsgIAAAAAAAF6////yP///wAAAAABHwAAAAQAAAAJhwAAAAmIAAAAAMICAAAAAAABd////8j///8AAAAAASAAAAAEAAAACYoAAAAJiwAAAAPEAgAAAAAAAXT////I////AAAAAAEhAAAABAAAAAmNAAAACY4AAAB0xgIAAAAAAAFx////yP///wAAAAABIgAAAAQAAAAJkAAAAAmRAAAAgsgCAAAAAAABbv///8j///8AAAAAASMAAAAEAAAACZMAAAAJlAAAALnNAgAAAAAAAWv////I////AAAAAAEkAAAABAAAAAmWAAAACZcAAACHzwIAAAAAAAFo////yP///wAAAAABJQAAAAQAAAAJmQAAAAmaAAAAsNcCAAAAAAABZf///8j///8AAAAAASYAAAAEAAAACZwAAAAJnQAAADXZAgAAAAAAAWL////I////AAAAAAEnAAAABAAAAAmfAAAACaAAAABS3AIAAAAAAAFf////yP///wAAAAABKAAAAAQAAAAJogAAAAmjAAAA9t0CAAAAAAABXP///8j///8AAAAAASkAAAAEAAAACaUAAAAJpgAAACHhAgAAAAAAAVn////I////AAAAAAEqAAAABAAAAAmoAAAACakAAABe5QIAAAAAAAFW////yP///wAAAAABKwAAAAQAAAAJqwAAAAmsAAAABOcCAAAAAAABU////8j///8AAAAAASwAAAAEAAAACa4AAAAJrwAAACrpAgAAAAAAAVD////I////AAAAAAEtAAAABAAAAAmxAAAACbIAAAAV9AIAAAAAAAFN////yP///wAAAAABLgAAAAQAAAAJtAAAAAm1AAAAoPYCAAAAAAABSv///8j///8AAAAAAS8AAAAEAAAACbcAAAAJuAAAACf6AgAAAAAAAUf////I////AAAAAAEwAAAABAAAAAm6AAAACbsAAAA6/AIAAAAAAAFE////yP///wAAAAABMQAAAAQAAAAJvQAAAAm+AAAAdf8CAAAAAAABQf///8j///8AAAAAATIAAAAEAAAACcAAAAAJwQAAADoDAwAAAAAAAT7////I////AAAAAAEzAAAABAAAAAnDAAAACcQAAABmBgMAAAAAAAE7////yP///wAAAAABNAAAAAQAAAAJxgAAAAnHAAAAkAgDAAAAAAABOP///8j///8AAAAAATUAAAAEAAAACckAAAAJygAAAKIKAwAAAAAAATX////I////AAAAAAU2AAAAD1BlbkF0dHJpYnV0ZXNWMQoAAAAHX2NvbG9yQQdfY29sb3JSB19jb2xvckcHX2NvbG9yQgpGaXRUb0N1cnZlBkhlaWdodA5JZ25vcmVQcmVzc3VyZQ1Jc0hpZ2hsaWdodGVyBVNoYXBlBVdpZHRoAAAAAAAAAAAEAAICAgIBBgEBDEJydXNoU2hhcGVWMQIAAAAGAgAAAP8AAP8AAAAAAAAACEAAAAU0////DEJydXNoU2hhcGVWMQEAAAAHdmFsdWVfXwAIAgAAAAEAAAAAAAAAAAAIQAU3AAAACklua1RyYWNlVjEDAAAADUxpc3RgMStfaXRlbXMMTGlzdGAxK19zaXplD0xpc3RgMStfdmVyc2lvbgQAABhTaGFyZWQuSW5raW5nLklua1BvaW50W10CAAAACAgCAAAACc0AAACjAAAAowAAAAE5AAAANgAAAP8AAP8AAAAAAAAACEAAAAEy////NP///wEAAAAAAAAAAAAIQAE6AAAANwAAAAnPAAAAmwAAAJsAAAABPAAAADYAAAD/AAD/AAAAAAAAAAhAAAABMP///zT///8BAAAAAAAAAAAACEABPQAAADcAAAAJ0QAAAGcAAABnAAAAAT8AAAA2AAAA/wAA/wAAAAAAAAAIQAAAAS7///80////AQAAAAAAAAAAAAhAAUAAAAA3AAAACdMAAADQAAAA0AAAAAFCAAAANgAAAP9wMKAAAAAAAAAACEAAAAEs////NP///wEAAAAAAAAAAAAIQAFDAAAANwAAAAnVAAAARwAAAEcAAAABRQAAADYAAAD/cDCgAAAAAAAAAAhAAAABKv///zT///8BAAAAAAAAAAAACEABRgAAADcAAAAJ1wAAABoAAAAaAAAAAUgAAAA2AAAA/3AwoAAAAAAAAAAIQAAAASj///80////AQAAAAAAAAAAAAhAAUkAAAA3AAAACdkAAAAaAAAAGgAAAAFLAAAANgAAAP9wMKAAAAAAAAAACEAAAAEm////NP///wEAAAAAAAAAAAAIQAFMAAAANwAAAAnbAAAASAAAAEgAAAABTgAAADYAAAD/cDCgAAAAAAAAAAhAAAABJP///zT///8BAAAAAAAAAAAACEABTwAAADcAAAAJ3QAAABgAAAAYAAAAAVEAAAA2AAAA/3AwoAAAAAAAAAAIQAAAASL///80////AQAAAAAAAAAAAAhAAVIAAAA3AAAACd8AAAAVAAAAFQAAAAFUAAAANgAAAP9wMKAAAAAAAAAACEAAAAEg////NP///wEAAAAAAAAAAAAIQAFVAAAANwAAAAnhAAAAFAAAABQAAAABVwAAADYAAAD/cDCgAAAAAAAAAAhAAAABHv///zT///8BAAAAAAAAAAAACEABWAAAADcAAAAJ4wAAABIAAAASAAAAAVoAAAA2AAAA/3AwoAAAAAAAAAAIQAAAARz///80////AQAAAAAAAAAAAAhAAVsAAAA3AAAACeUAAAAOAAAADgAAAAFdAAAANgAAAP9wMKAAAAAAAAAACEAAAAEa////NP///wEAAAAAAAAAAAAIQAFeAAAANwAAAAnnAAAAMQAAADEAAAABYAAAADYAAAD/cDCgAAAAAAAAAAhAAAABGP///zT///8BAAAAAAAAAAAACEABYQAAADcAAAAJ6QAAAAoAAAAKAAAAAWMAAAA2AAAA/3AwoAAAAAAAAAAIQAAAARb///80////AQAAAAAAAAAAAAhAAWQAAAA3AAAACesAAAAHAAAABwAAAAFmAAAANgAAAP9wMKAAAAAAAAAACEAAAAEU////NP///wEAAAAAAAAAAAAIQAFnAAAANwAAAAntAAAAOgAAADoAAAABaQAAADYAAAD/cDCgAAAAAAAAAAhAAAABEv///zT///8BAAAAAAAAAAAACEABagAAADcAAAAJ7wAAAB4AAAAeAAAAAWwAAAA2AAAA/3AwoAAAAAAAAAAIQAAAARD///80////AQAAAAAAAAAAAAhAAW0AAAA3AAAACfEAAAA7AAAAOwAAAAFvAAAANgAAAP9wMKAAAAAAAAAACEAAAAEO////NP///wEAAAAAAAAAAAAIQAFwAAAANwAAAAnzAAAARwAAAEcAAAABcgAAADYAAAD/cDCgAAAAAAAAAAhAAAABDP///zT///8BAAAAAAAAAAAACEABcwAAADcAAAAJ9QAAAA0AAAANAAAAAXUAAAA2AAAA/3AwoAAAAAAAAAAIQAAAAQr///80////AQAAAAAAAAAAAAhAAXYAAAA3AAAACfcAAABVAAAAVQAAAAF4AAAANgAAAP//AAAAAAAAAAAACEAAAAEI////NP///wEAAAAAAAAAAAAIQAF5AAAANwAAAAn5AAAAVgAAAFYAAAABewAAADYAAAD//wAAAAAAAAAAAAhAAAABBv///zT///8BAAAAAAAAAAAACEABfAAAADcAAAAJ+wAAAGMAAABjAAAAAX4AAAA2AAAA//8AAAAAAAAAAAAIQAAAAQT///80////AQAAAAAAAAAAAAhAAX8AAAA3AAAACf0AAADJAAAAyQAAAAGBAAAANgAAAP//AAAAAAAAAAAACEAAAAEC////NP///wEAAAAAAAAAAAAIQAGCAAAANwAAAAn/AAAAVwAAAFcAAAABhAAAADYAAAD//wAAAAAAAAAAAAhAAAABAP///zT///8BAAAAAAAAAAAACEABhQAAADcAAAAJAQEAAIwAAACMAAAAAYcAAAA2AAAA//8AAAAAAAAAAAAIQAAAAf7+//80////AQAAAAAAAAAAAAhAAYgAAAA3AAAACQMBAAAQAAAAEAAAAAGKAAAANgAAAP//AAAAAAAAAAAACEAAAAH8/v//NP///wEAAAAAAAAAAAAIQAGLAAAANwAAAAkFAQAAHAAAABwAAAABjQAAADYAAAD//wAAAAAAAAAAAAhAAAAB+v7//zT///8BAAAAAAAAAAAACEABjgAAADcAAAAJBwEAAAwAAAAMAAAAAZAAAAA2AAAA//8AAAAAAAAAAAAIQAAAAfj+//80////AQAAAAAAAAAAAAhAAZEAAAA3AAAACQkBAAAfAAAAHwAAAAGTAAAANgAAAP//AAAAAAAAAAAACEAAAAH2/v//NP///wEAAAAAAAAAAAAIQAGUAAAANwAAAAkLAQAAEgAAABIAAAABlgAAADYAAAD//wAAAAAAAAAAAAhAAAAB9P7//zT///8BAAAAAAAAAAAACEABlwAAADcAAAAJDQEAABMAAAATAAAAAZkAAAA2AAAA//8AAAAAAAAAAAAIQAAAAfL+//80////AQAAAAAAAAAAAAhAAZoAAAA3AAAACQ8BAAAUAAAAFAAAAAGcAAAANgAAAP//AAAAAAAAAAAACEAAAAHw/v//NP///wEAAAAAAAAAAAAIQAGdAAAANwAAAAkRAQAAMwAAADMAAAABnwAAADYAAAD//wAAAAAAAAAAAAhAAAAB7v7//zT///8BAAAAAAAAAAAACEABoAAAADcAAAAJEwEAAA4AAAAOAAAAAaIAAAA2AAAA//8AAAAAAAAAAAAIQAAAAez+//80////AQAAAAAAAAAAAAhAAaMAAAA3AAAACRUBAAATAAAAEwAAAAGlAAAANgAAAP//AAAAAAAAAAAACEAAAAHq/v//NP///wEAAAAAAAAAAAAIQAGmAAAANwAAAAkXAQAADQAAAA0AAAABqAAAADYAAAD//wAAAAAAAAAAAAhAAAAB6P7//zT///8BAAAAAAAAAAAACEABqQAAADcAAAAJGQEAAAUAAAAFAAAAAasAAAA2AAAA//8AAAAAAAAAAAAIQAAAAeb+//80////AQAAAAAAAAAAAAhAAawAAAA3AAAACRsBAAAYAAAAGAAAAAGuAAAANgAAAP//AAAAAAAAAAAACEAAAAHk/v//NP///wEAAAAAAAAAAAAIQAGvAAAANwAAAAkdAQAAGwAAABsAAAABsQAAADYAAAD//wAAAAAAAAAAAAhAAAAB4v7//zT///8BAAAAAAAAAAAACEABsgAAADcAAAAJHwEAAB0AAAAdAAAAAbQAAAA2AAAA//8AAAAAAAAAAAAIQAAAAeD+//80////AQAAAAAAAAAAAAhAAbUAAAA3AAAACSEBAAAhAAAAIQAAAAG3AAAANgAAAP//AAAAAAAAAAAACEAAAAHe/v//NP///wEAAAAAAAAAAAAIQAG4AAAANwAAAAkjAQAAEAAAABAAAAABugAAADYAAAD//wAAAAAAAAAAAAhAAAAB3P7//zT///8BAAAAAAAAAAAACEABuwAAADcAAAAJJQEAAA8AAAAPAAAAAb0AAAA2AAAA//8AAAAAAAAAAAAIQAAAAdr+//80////AQAAAAAAAAAAAAhAAb4AAAA3AAAACScBAAA+AAAAPgAAAAHAAAAANgAAAP//AAAAAAAAAAAACEAAAAHY/v//NP///wEAAAAAAAAAAAAIQAHBAAAANwAAAAkpAQAADwAAAA8AAAABwwAAADYAAAD//wAAAAAAAAAAAAhAAAAB1v7//zT///8BAAAAAAAAAAAACEABxAAAADcAAAAJKwEAABAAAAAQAAAAAcYAAAA2AAAA//8AAAAAAAAAAAAIQAAAAdT+//80////AQAAAAAAAAAAAAhAAccAAAA3AAAACS0BAAAbAAAAGwAAAAHJAAAANgAAAP//AAAAAAAAAAAACEAAAAHS/v//NP///wEAAAAAAAAAAAAIQAHKAAAANwAAAAkvAQAAWAAAAFgAAAAHzQAAAAABAAAAAAEAAAQKSW5rUG9pbnRWMQIAAAAJMAEAAAkxAQAACTIBAAAJMwEAAAk0AQAACTUBAAAJNgEAAAk3AQAACTgBAAAJOQEAAAk6AQAACTsBAAAJPAEAAAk9AQAACT4BAAAJPwEAAAlAAQAACUEBAAAJQgEAAAlDAQAACUQBAAAJRQEAAAlGAQAACUcBAAAJSAEAAAlJAQAACUoBAAAJSwEAAAlMAQAACU0BAAAJTgEAAAlPAQAACVABAAAJUQEAAAlSAQAACVMBAAAJVAEAAAlVAQAACVYBAAAJVwEAAAlYAQAACVkBAAAJWgEAAAlbAQAACVwBAAAJXQEAAAleAQAACV8BAAAJYAEAAAlhAQAACWIBAAAJYwEAAAlkAQAACWUBAAAJZgEAAAlnAQAACWgBAAAJaQEAAAlqAQAACWsBAAAJbAEAAAltAQAACW4BAAAJbwEAAAlwAQAACXEBAAAJcgEAAAlzAQAACXQBAAAJdQEAAAl2AQAACXcBAAAJeAEAAAl5AQAACXoBAAAJewEAAAl8AQAACX0BAAAJfgEAAAl/AQAACYABAAAJgQEAAAmCAQAACYMBAAAJhAEAAAmFAQAACYYBAAAJhwEAAAmIAQAACYkBAAAJigEAAAmLAQAACYwBAAAJjQEAAAmOAQAACY8BAAAJkAEAAAmRAQAACZIBAAAJkwEAAAmUAQAACZUBAAAJlgEAAAmXAQAACZgBAAAJmQEAAAmaAQAACZsBAAAJnAEAAAmdAQAACZ4BAAAJnwEAAAmgAQAACaEBAAAJogEAAAmjAQAACaQBAAAJpQEAAAmmAQAACacBAAAJqAEAAAmpAQAACaoBAAAJqwEAAAmsAQAACa0BAAAJrgEAAAmvAQAACbABAAAJsQEAAAmyAQAACbMBAAAJtAEAAAm1AQAACbYBAAAJtwEAAAm4AQAACbkBAAAJugEAAAm7AQAACbwBAAAJvQEAAAm+AQAACb8BAAAJwAEAAAnBAQAACcIBAAAJwwEAAAnEAQAACcUBAAAJxgEAAAnHAQAACcgBAAAJyQEAAAnKAQAACcsBAAAJzAEAAAnNAQAACc4BAAAJzwEAAAnQAQAACdEBAAAJ0gEAAA1dB88AAAAAAQAAAAABAAAECklua1BvaW50VjECAAAACdMBAAAJ1AEAAAnVAQAACdYBAAAJ1wEAAAnYAQAACdkBAAAJ2gEAAAnbAQAACdwBAAAJ3QEAAAneAQAACd8BAAAJ4AEAAAnhAQAACeIBAAAJ4wEAAAnkAQAACeUBAAAJ5gEAAAnnAQAACegBAAAJ6QEAAAnqAQAACesBAAAJ7AEAAAntAQAACe4BAAAJ7wEAAAnwAQAACfEBAAAJ8gEAAAnzAQAACfQBAAAJ9QEAAAn2AQAACfcBAAAJ+AEAAAn5AQAACfoBAAAJ+wEAAAn8AQAACf0BAAAJ/gEAAAn/AQAACQACAAAJAQIAAAkCAgAACQMCAAAJBAIAAAkFAgAACQYCAAAJBwIAAAkIAgAACQkCAAAJCgIAAAkLAgAACQwCAAAJDQIAAAkOAgAACQ8CAAAJEAIAAAkRAgAACRICAAAJEwIAAAkUAgAACRUCAAAJFgIAAAkXAgAACRgCAAAJGQIAAAkaAgAACRsCAAAJHAIAAAkdAgAACR4CAAAJHwIAAAkgAgAACSECAAAJIgIAAAkjAgAACSQCAAAJJQIAAAkmAgAACScCAAAJKAIAAAkpAgAACSoCAAAJKwIAAAksAgAACS0CAAAJLgIAAAkvAgAACTACAAAJMQIAAAkyAgAACTMCAAAJNAIAAAk1AgAACTYCAAAJNwIAAAk4AgAACTkCAAAJOgIAAAk7AgAACTwCAAAJPQIAAAk+AgAACT8CAAAJQAIAAAlBAgAACUICAAAJQwIAAAlEAgAACUUCAAAJRgIAAAlHAgAACUgCAAAJSQIAAAlKAgAACUsCAAAJTAIAAAlNAgAACU4CAAAJTwIAAAlQAgAACVECAAAJUgIAAAlTAgAACVQCAAAJVQIAAAlWAgAACVcCAAAJWAIAAAlZAgAACVoCAAAJWwIAAAlcAgAACV0CAAAJXgIAAAlfAgAACWACAAAJYQIAAAliAgAACWMCAAAJZAIAAAllAgAACWYCAAAJZwIAAAloAgAACWkCAAAJagIAAAlrAgAACWwCAAAJbQIAAA1lB9EAAAAAAQAAAIAAAAAECklua1BvaW50VjECAAAACW4CAAAJbwIAAAlwAgAACXECAAAJcgIAAAlzAgAACXQCAAAJdQIAAAl2AgAACXcCAAAJeAIAAAl5AgAACXoCAAAJewIAAAl8AgAACX0CAAAJfgIAAAl/AgAACYACAAAJgQIAAAmCAgAACYMCAAAJhAIAAAmFAgAACYYCAAAJhwIAAAmIAgAACYkCAAAJigIAAAmLAgAACYwCAAAJjQIAAAmOAgAACY8CAAAJkAIAAAmRAgAACZICAAAJkwIAAAmUAgAACZUCAAAJlgIAAAmXAgAACZgCAAAJmQIAAAmaAgAACZsCAAAJnAIAAAmdAgAACZ4CAAAJnwIAAAmgAgAACaECAAAJogIAAAmjAgAACaQCAAAJpQIAAAmmAgAACacCAAAJqAIAAAmpAgAACaoCAAAJqwIAAAmsAgAACa0CAAAJrgIAAAmvAgAACbACAAAJsQIAAAmyAgAACbMCAAAJtAIAAAm1AgAACbYCAAAJtwIAAAm4AgAACbkCAAAJugIAAAm7AgAACbwCAAAJvQIAAAm+AgAACb8CAAAJwAIAAAnBAgAACcICAAAJwwIAAAnEAgAACcUCAAAJxgIAAAnHAgAACcgCAAAJyQIAAAnKAgAACcsCAAAJzAIAAAnNAgAACc4CAAAJzwIAAAnQAgAACdECAAAJ0gIAAAnTAgAACdQCAAANGQfTAAAAAAEAAAAAAQAABApJbmtQb2ludFYxAgAAAAnVAgAACdYCAAAJ1wIAAAnYAgAACdkCAAAJ2gIAAAnbAgAACdwCAAAJ3QIAAAneAgAACd8CAAAJ4AIAAAnhAgAACeICAAAJ4wIAAAnkAgAACeUCAAAJ5gIAAAnnAgAACegCAAAJ6QIAAAnqAgAACesCAAAJ7AIAAAntAgAACe4CAAAJ7wIAAAnwAgAACfECAAAJ8gIAAAnzAgAACfQCAAAJ9QIAAAn2AgAACfcCAAAJ+AIAAAn5AgAACfoCAAAJ+wIAAAn8AgAACf0CAAAJ/gIAAAn/AgAACQADAAAJAQMAAAkCAwAACQMDAAAJBAMAAAkFAwAACQYDAAAJBwMAAAkIAwAACQkDAAAJCgMAAAkLAwAACQwDAAAJDQMAAAkOAwAACQ8DAAAJEAMAAAkRAwAACRIDAAAJEwMAAAkUAwAACRUDAAAJFgMAAAkXAwAACRgDAAAJGQMAAAkaAwAACRsDAAAJHAMAAAkdAwAACR4DAAAJHwMAAAkgAwAACSEDAAAJIgMAAAkjAwAACSQDAAAJJQMAAAkmAwAACScDAAAJKAMAAAkpAwAACSoDAAAJKwMAAAksAwAACS0DAAAJLgMAAAkvAwAACTADAAAJMQMAAAkyAwAACTMDAAAJNAMAAAk1AwAACTYDAAAJNwMAAAk4AwAACTkDAAAJOgMAAAk7AwAACTwDAAAJPQMAAAk+AwAACT8DAAAJQAMAAAlBAwAACUIDAAAJQwMAAAlEAwAACUUDAAAJRgMAAAlHAwAACUgDAAAJSQMAAAlKAwAACUsDAAAJTAMAAAlNAwAACU4DAAAJTwMAAAlQAwAACVEDAAAJUgMAAAlTAwAACVQDAAAJVQMAAAlWAwAACVcDAAAJWAMAAAlZAwAACVoDAAAJWwMAAAlcAwAACV0DAAAJXgMAAAlfAwAACWADAAAJYQMAAAliAwAACWMDAAAJZAMAAAllAwAACWYDAAAJZwMAAAloAwAACWkDAAAJagMAAAlrAwAACWwDAAAJbQMAAAluAwAACW8DAAAJcAMAAAlxAwAACXIDAAAJcwMAAAl0AwAACXUDAAAJdgMAAAl3AwAACXgDAAAJeQMAAAl6AwAACXsDAAAJfAMAAAl9AwAACX4DAAAJfwMAAAmAAwAACYEDAAAJggMAAAmDAwAACYQDAAAJhQMAAAmGAwAACYcDAAAJiAMAAAmJAwAACYoDAAAJiwMAAAmMAwAACY0DAAAJjgMAAAmPAwAACZADAAAJkQMAAAmSAwAACZMDAAAJlAMAAAmVAwAACZYDAAAJlwMAAAmYAwAACZkDAAAJmgMAAAmbAwAACZwDAAAJnQMAAAmeAwAACZ8DAAAJoAMAAAmhAwAACaIDAAAJowMAAAmkAwAADTAH1QAAAAABAAAAgAAAAAQKSW5rUG9pbnRWMQIAAAAJpQMAAAmmAwAACacDAAAJqAMAAAmpAwAACaoDAAAJqwMAAAmsAwAACa0DAAAJrgMAAAmvAwAACbADAAAJsQMAAAmyAwAACbMDAAAJtAMAAAm1AwAACbYDAAAJtwMAAAm4AwAACbkDAAAJugMAAAm7AwAACbwDAAAJvQMAAAm+AwAACb8DAAAJwAMAAAnBAwAACcIDAAAJwwMAAAnEAwAACcUDAAAJxgMAAAnHAwAACcgDAAAJyQMAAAnKAwAACcsDAAAJzAMAAAnNAwAACc4DAAAJzwMAAAnQAwAACdEDAAAJ0gMAAAnTAwAACdQDAAAJ1QMAAAnWAwAACdcDAAAJ2AMAAAnZAwAACdoDAAAJ2wMAAAncAwAACd0DAAAJ3gMAAAnfAwAACeADAAAJ4QMAAAniAwAACeMDAAAJ5AMAAAnlAwAACeYDAAAJ5wMAAAnoAwAACekDAAAJ6gMAAAnrAwAADTkH1wAAAAABAAAAIAAAAAQKSW5rUG9pbnRWMQIAAAAJ7AMAAAntAwAACe4DAAAJ7wMAAAnwAwAACfEDAAAJ8gMAAAnzAwAACfQDAAAJ9QMAAAn2AwAACfcDAAAJ+AMAAAn5AwAACfoDAAAJ+wMAAAn8AwAACf0DAAAJ/gMAAAn/AwAACQAEAAAJAQQAAAkCBAAACQMEAAAJBAQAAAkFBAAADQYH2QAAAAABAAAAIAAAAAQKSW5rUG9pbnRWMQIAAAAJBgQAAAkHBAAACQgEAAAJCQQAAAkKBAAACQsEAAAJDAQAAAkNBAAACQ4EAAAJDwQAAAkQBAAACREEAAAJEgQAAAkTBAAACRQEAAAJFQQAAAkWBAAACRcEAAAJGAQAAAkZBAAACRoEAAAJGwQAAAkcBAAACR0EAAAJHgQAAAkfBAAADQYH2wAAAAABAAAAgAAAAAQKSW5rUG9pbnRWMQIAAAAJIAQAAAkhBAAACSIEAAAJIwQAAAkkBAAACSUEAAAJJgQAAAknBAAACSgEAAAJKQQAAAkqBAAACSsEAAAJLAQAAAktBAAACS4EAAAJLwQAAAkwBAAACTEEAAAJMgQAAAkzBAAACTQEAAAJNQQAAAk2BAAACTcEAAAJOAQAAAk5BAAACToEAAAJOwQAAAk8BAAACT0EAAAJPgQAAAk/BAAACUAEAAAJQQQAAAlCBAAACUMEAAAJRAQAAAlFBAAACUYEAAAJRwQAAAlIBAAACUkEAAAJSgQAAAlLBAAACUwEAAAJTQQAAAlOBAAACU8EAAAJUAQAAAlRBAAACVIEAAAJUwQAAAlUBAAACVUEAAAJVgQAAAlXBAAACVgEAAAJWQQAAAlaBAAACVsEAAAJXAQAAAldBAAACV4EAAAJXwQAAAlgBAAACWEEAAAJYgQAAAljBAAACWQEAAAJZQQAAAlmBAAACWcEAAANOAfdAAAAAAEAAAAgAAAABApJbmtQb2ludFYxAgAAAAloBAAACWkEAAAJagQAAAlrBAAACWwEAAAJbQQAAAluBAAACW8EAAAJcAQAAAlxBAAACXIEAAAJcwQAAAl0BAAACXUEAAAJdgQAAAl3BAAACXgEAAAJeQQAAAl6BAAACXsEAAAJfAQAAAl9BAAACX4EAAAJfwQAAA0IB98AAAAAAQAAACAAAAAECklua1BvaW50VjECAAAACYAEAAAJgQQAAAmCBAAACYMEAAAJhAQAAAmFBAAACYYEAAAJhwQAAAmIBAAACYkEAAAJigQAAAmLBAAACYwEAAAJjQQAAAmOBAAACY8EAAAJkAQAAAmRBAAACZIEAAAJkwQAAAmUBAAADQsH4QAAAAABAAAAIAAAAAQKSW5rUG9pbnRWMQIAAAAJlQQAAAmWBAAACZcEAAAJmAQAAAmZBAAACZoEAAAJmwQAAAmcBAAACZ0EAAAJngQAAAmfBAAACaAEAAAJoQQAAAmiBAAACaMEAAAJpAQAAAmlBAAACaYEAAAJpwQAAAmoBAAADQwH4wAAAAABAAAAIAAAAAQKSW5rUG9pbnRWMQIAAAAJqQQAAAmqBAAACasEAAAJrAQAAAmtBAAACa4EAAAJrwQAAAmwBAAACbEEAAAJsgQAAAmzBAAACbQEAAAJtQQAAAm2BAAACbcEAAAJuAQAAAm5BAAACboEAAANDgflAAAAAAEAAAAQAAAABApJbmtQb2ludFYxAgAAAAm7BAAACbwEAAAJvQQAAAm+BAAACb8EAAAJwAQAAAnBBAAACcIEAAAJwwQAAAnEBAAACcUEAAAJxgQAAAnHBAAACcgEAAANAgfnAAAAAAEAAABAAAAABApJbmtQb2ludFYxAgAAAAnJBAAACcoEAAAJywQAAAnMBAAACc0EAAAJzgQAAAnPBAAACdAEAAAJ0QQAAAnSBAAACdMEAAAJ1AQAAAnVBAAACdYEAAAJ1wQAAAnYBAAACdkEAAAJ2gQAAAnbBAAACdwEAAAJ3QQAAAneBAAACd8EAAAJ4AQAAAnhBAAACeIEAAAJ4wQAAAnkBAAACeUEAAAJ5gQAAAnnBAAACegEAAAJ6QQAAAnqBAAACesEAAAJ7AQAAAntBAAACe4EAAAJ7wQAAAnwBAAACfEEAAAJ8gQAAAnzBAAACfQEAAAJ9QQAAAn2BAAACfcEAAAJ+AQAAAn5BAAADQ8H6QAAAAABAAAAEAAAAAQKSW5rUG9pbnRWMQIAAAAJ+gQAAAn7BAAACfwEAAAJ/QQAAAn+BAAACf8EAAAJAAUAAAkBBQAACQIFAAAJAwUAAA0GB+sAAAAAAQAAAAgAAAAECklua1BvaW50VjECAAAACQQFAAAJBQUAAAkGBQAACQcFAAAJCAUAAAkJBQAACQoFAAAKB+0AAAAAAQAAAEAAAAAECklua1BvaW50VjECAAAACQsFAAAJDAUAAAkNBQAACQ4FAAAJDwUAAAkQBQAACREFAAAJEgUAAAkTBQAACRQFAAAJFQUAAAkWBQAACRcFAAAJGAUAAAkZBQAACRoFAAAJGwUAAAkcBQAACR0FAAAJHgUAAAkfBQAACSAFAAAJIQUAAAkiBQAACSMFAAAJJAUAAAklBQAACSYFAAAJJwUAAAkoBQAACSkFAAAJKgUAAAkrBQAACSwFAAAJLQUAAAkuBQAACS8FAAAJMAUAAAkxBQAACTIFAAAJMwUAAAk0BQAACTUFAAAJNgUAAAk3BQAACTgFAAAJOQUAAAk6BQAACTsFAAAJPAUAAAk9BQAACT4FAAAJPwUAAAlABQAACUEFAAAJQgUAAAlDBQAACUQFAAANBgfvAAAAAAEAAAAgAAAABApJbmtQb2ludFYxAgAAAAlFBQAACUYFAAAJRwUAAAlIBQAACUkFAAAJSgUAAAlLBQAACUwFAAAJTQUAAAlOBQAACU8FAAAJUAUAAAlRBQAACVIFAAAJUwUAAAlUBQAACVUFAAAJVgUAAAlXBQAACVgFAAAJWQUAAAlaBQAACVsFAAAJXAUAAAldBQAACV4FAAAJXwUAAAlgBQAACWEFAAAJYgUAAA0CB/EAAAAAAQAAAEAAAAAECklua1BvaW50VjECAAAACWMFAAAJZAUAAAllBQAACWYFAAAJZwUAAAloBQAACWkFAAAJagUAAAlrBQAACWwFAAAJbQUAAAluBQAACW8FAAAJcAUAAAlxBQAACXIFAAAJcwUAAAl0BQAACXUFAAAJdgUAAAl3BQAACXgFAAAJeQUAAAl6BQAACXsFAAAJfAUAAAl9BQAACX4FAAAJfwUAAAmABQAACYEFAAAJggUAAAmDBQAACYQFAAAJhQUAAAmGBQAACYcFAAAJiAUAAAmJBQAACYoFAAAJiwUAAAmMBQAACY0FAAAJjgUAAAmPBQAACZAFAAAJkQUAAAmSBQAACZMFAAAJlAUAAAmVBQAACZYFAAAJlwUAAAmYBQAACZkFAAAJmgUAAAmbBQAACZwFAAAJnQUAAA0FB/MAAAAAAQAAAIAAAAAECklua1BvaW50VjECAAAACZ4FAAAJnwUAAAmgBQAACaEFAAAJogUAAAmjBQAACaQFAAAJpQUAAAmmBQAACacFAAAJqAUAAAmpBQAACaoFAAAJqwUAAAmsBQAACa0FAAAJrgUAAAmvBQAACbAFAAAJsQUAAAmyBQAACbMFAAAJtAUAAAm1BQAACbYFAAAJtwUAAAm4BQAACbkFAAAJugUAAAm7BQAACbwFAAAJvQUAAAm+BQAACb8FAAAJwAUAAAnBBQAACcIFAAAJwwUAAAnEBQAACcUFAAAJxgUAAAnHBQAACcgFAAAJyQUAAAnKBQAACcsFAAAJzAUAAAnNBQAACc4FAAAJzwUAAAnQBQAACdEFAAAJ0gUAAAnTBQAACdQFAAAJ1QUAAAnWBQAACdcFAAAJ2AUAAAnZBQAACdoFAAAJ2wUAAAncBQAACd0FAAAJ3gUAAAnfBQAACeAFAAAJ4QUAAAniBQAACeMFAAAJ5AUAAA05B/UAAAAAAQAAABAAAAAECklua1BvaW50VjECAAAACeUFAAAJ5gUAAAnnBQAACegFAAAJ6QUAAAnqBQAACesFAAAJ7AUAAAntBQAACe4FAAAJ7wUAAAnwBQAACfEFAAANAwf3AAAAAAEAAACAAAAABApJbmtQb2ludFYxAgAAAAnyBQAACfMFAAAJ9AUAAAn1BQAACfYFAAAJ9wUAAAn4BQAACfkFAAAJ+gUAAAn7BQAACfwFAAAJ/QUAAAn+BQAACf8FAAAJAAYAAAkBBgAACQIGAAAJAwYAAAkEBgAACQUGAAAJBgYAAAkHBgAACQgGAAAJCQYAAAkKBgAACQsGAAAJDAYAAAkNBgAACQ4GAAAJDwYAAAkQBgAACREGAAAJEgYAAAkTBgAACRQGAAAJFQYAAAkWBgAACRcGAAAJGAYAAAkZBgAACRoGAAAJGwYAAAkcBgAACR0GAAAJHgYAAAkfBgAACSAGAAAJIQYAAAkiBgAACSMGAAAJJAYAAAklBgAACSYGAAAJJwYAAAkoBgAACSkGAAAJKgYAAAkrBgAACSwGAAAJLQYAAAkuBgAACS8GAAAJMAYAAAkxBgAACTIGAAAJMwYAAAk0BgAACTUGAAAJNgYAAAk3BgAACTgGAAAJOQYAAAk6BgAACTsGAAAJPAYAAAk9BgAACT4GAAAJPwYAAAlABgAACUEGAAAJQgYAAAlDBgAACUQGAAAJRQYAAAlGBgAADSsH+QAAAAABAAAAgAAAAAQKSW5rUG9pbnRWMQIAAAAJRwYAAAlIBgAACUkGAAAJSgYAAAlLBgAACUwGAAAJTQYAAAlOBgAACU8GAAAJUAYAAAlRBgAACVIGAAAJUwYAAAlUBgAACVUGAAAJVgYAAAlXBgAACVgGAAAJWQYAAAlaBgAACVsGAAAJXAYAAAldBgAACV4GAAAJXwYAAAlgBgAACWEGAAAJYgYAAAljBgAACWQGAAAJZQYAAAlmBgAACWcGAAAJaAYAAAlpBgAACWoGAAAJawYAAAlsBgAACW0GAAAJbgYAAAlvBgAACXAGAAAJcQYAAAlyBgAACXMGAAAJdAYAAAl1BgAACXYGAAAJdwYAAAl4BgAACXkGAAAJegYAAAl7BgAACXwGAAAJfQYAAAl+BgAACX8GAAAJgAYAAAmBBgAACYIGAAAJgwYAAAmEBgAACYUGAAAJhgYAAAmHBgAACYgGAAAJiQYAAAmKBgAACYsGAAAJjAYAAAmNBgAACY4GAAAJjwYAAAmQBgAACZEGAAAJkgYAAAmTBgAACZQGAAAJlQYAAAmWBgAACZcGAAAJmAYAAAmZBgAACZoGAAAJmwYAAAmcBgAADSoH+wAAAAABAAAAgAAAAAQKSW5rUG9pbnRWMQIAAAAJnQYAAAmeBgAACZ8GAAAJoAYAAAmhBgAACaIGAAAJowYAAAmkBgAACaUGAAAJpgYAAAmnBgAACagGAAAJqQYAAAmqBgAACasGAAAJrAYAAAmtBgAACa4GAAAJrwYAAAmwBgAACbEGAAAJsgYAAAmzBgAACbQGAAAJtQYAAAm2BgAACbcGAAAJuAYAAAm5BgAACboGAAAJuwYAAAm8BgAACb0GAAAJvgYAAAm/BgAACcAGAAAJwQYAAAnCBgAACcMGAAAJxAYAAAnFBgAACcYGAAAJxwYAAAnIBgAACckGAAAJygYAAAnLBgAACcwGAAAJzQYAAAnOBgAACc8GAAAJ0AYAAAnRBgAACdIGAAAJ0wYAAAnUBgAACdUGAAAJ1gYAAAnXBgAACdgGAAAJ2QYAAAnaBgAACdsGAAAJ3AYAAAndBgAACd4GAAAJ3wYAAAngBgAACeEGAAAJ4gYAAAnjBgAACeQGAAAJ5QYAAAnmBgAACecGAAAJ6AYAAAnpBgAACeoGAAAJ6wYAAAnsBgAACe0GAAAJ7gYAAAnvBgAACfAGAAAJ8QYAAAnyBgAACfMGAAAJ9AYAAAn1BgAACfYGAAAJ9wYAAAn4BgAACfkGAAAJ+gYAAAn7BgAACfwGAAAJ/QYAAAn+BgAACf8GAAANHQf9AAAAAAEAAAAAAQAABApJbmtQb2ludFYxAgAAAAkABwAACQEHAAAJAgcAAAkDBwAACQQHAAAJBQcAAAkGBwAACQcHAAAJCAcAAAkJBwAACQoHAAAJCwcAAAkMBwAACQ0HAAAJDgcAAAkPBwAACRAHAAAJEQcAAAkSBwAACRMHAAAJFAcAAAkVBwAACRYHAAAJFwcAAAkYBwAACRkHAAAJGgcAAAkbBwAACRwHAAAJHQcAAAkeBwAACR8HAAAJIAcAAAkhBwAACSIHAAAJIwcAAAkkBwAACSUHAAAJJgcAAAknBwAACSgHAAAJKQcAAAkqBwAACSsHAAAJLAcAAAktBwAACS4HAAAJLwcAAAkwBwAACTEHAAAJMgcAAAkzBwAACTQHAAAJNQcAAAk2BwAACTcHAAAJOAcAAAk5BwAACToHAAAJOwcAAAk8BwAACT0HAAAJPgcAAAk/BwAACUAHAAAJQQcAAAlCBwAACUMHAAAJRAcAAAlFBwAACUYHAAAJRwcAAAlIBwAACUkHAAAJSgcAAAlLBwAACUwHAAAJTQcAAAlOBwAACU8HAAAJUAcAAAlRBwAACVIHAAAJUwcAAAlUBwAACVUHAAAJVgcAAAlXBwAACVgHAAAJWQcAAAlaBwAACVsHAAAJXAcAAAldBwAACV4HAAAJXwcAAAlgBwAACWEHAAAJYgcAAAljBwAACWQHAAAJZQcAAAlmBwAACWcHAAAJaAcAAAlpBwAACWoHAAAJawcAAAlsBwAACW0HAAAJbgcAAAlvBwAACXAHAAAJcQcAAAlyBwAACXMHAAAJdAcAAAl1BwAACXYHAAAJdwcAAAl4BwAACXkHAAAJegcAAAl7BwAACXwHAAAJfQcAAAl+BwAACX8HAAAJgAcAAAmBBwAACYIHAAAJgwcAAAmEBwAACYUHAAAJhgcAAAmHBwAACYgHAAAJiQcAAAmKBwAACYsHAAAJjAcAAAmNBwAACY4HAAAJjwcAAAmQBwAACZEHAAAJkgcAAAmTBwAACZQHAAAJlQcAAAmWBwAACZcHAAAJmAcAAAmZBwAACZoHAAAJmwcAAAmcBwAACZ0HAAAJngcAAAmfBwAACaAHAAAJoQcAAAmiBwAACaMHAAAJpAcAAAmlBwAACaYHAAAJpwcAAAmoBwAACakHAAAJqgcAAAmrBwAACawHAAAJrQcAAAmuBwAACa8HAAAJsAcAAAmxBwAACbIHAAAJswcAAAm0BwAACbUHAAAJtgcAAAm3BwAACbgHAAAJuQcAAAm6BwAACbsHAAAJvAcAAAm9BwAACb4HAAAJvwcAAAnABwAACcEHAAAJwgcAAAnDBwAACcQHAAAJxQcAAAnGBwAACccHAAAJyAcAAA03B/8AAAAAAQAAAIAAAAAECklua1BvaW50VjECAAAACckHAAAJygcAAAnLBwAACcwHAAAJzQcAAAnOBwAACc8HAAAJ0AcAAAnRBwAACdIHAAAJ0wcAAAnUBwAACdUHAAAJ1gcAAAnXBwAACdgHAAAJ2QcAAAnaBwAACdsHAAAJ3AcAAAndBwAACd4HAAAJ3wcAAAngBwAACeEHAAAJ4gcAAAnjBwAACeQHAAAJ5QcAAAnmBwAACecHAAAJ6AcAAAnpBwAACeoHAAAJ6wcAAAnsBwAACe0HAAAJ7gcAAAnvBwAACfAHAAAJ8QcAAAnyBwAACfMHAAAJ9AcAAAn1BwAACfYHAAAJ9wcAAAn4BwAACfkHAAAJ+gcAAAn7BwAACfwHAAAJ/QcAAAn+BwAACf8HAAAJAAgAAAkBCAAACQIIAAAJAwgAAAkECAAACQUIAAAJBggAAAkHCAAACQgIAAAJCQgAAAkKCAAACQsIAAAJDAgAAAkNCAAACQ4IAAAJDwgAAAkQCAAACREIAAAJEggAAAkTCAAACRQIAAAJFQgAAAkWCAAACRcIAAAJGAgAAAkZCAAACRoIAAAJGwgAAAkcCAAACR0IAAAJHggAAAkfCAAADSkHAQEAAAABAAAAAAEAAAQKSW5rUG9pbnRWMQIAAAAJIAgAAAkhCAAACSIIAAAJIwgAAAkkCAAACSUIAAAJJggAAAknCAAACSgIAAAJKQgAAAkqCAAACSsIAAAJLAgAAAktCAAACS4IAAAJLwgAAAkwCAAACTEIAAAJMggAAAkzCAAACTQIAAAJNQgAAAk2CAAACTcIAAAJOAgAAAk5CAAACToIAAAJOwgAAAk8CAAACT0IAAAJPggAAAk/CAAACUAIAAAJQQgAAAlCCAAACUMIAAAJRAgAAAlFCAAACUYIAAAJRwgAAAlICAAACUkIAAAJSggAAAlLCAAACUwIAAAJTQgAAAlOCAAACU8IAAAJUAgAAAlRCAAACVIIAAAJUwgAAAlUCAAACVUIAAAJVggAAAlXCAAACVgIAAAJWQgAAAlaCAAACVsIAAAJXAgAAAldCAAACV4IAAAJXwgAAAlgCAAACWEIAAAJYggAAAljCAAACWQIAAAJZQgAAAlmCAAACWcIAAAJaAgAAAlpCAAACWoIAAAJawgAAAlsCAAACW0IAAAJbggAAAlvCAAACXAIAAAJcQgAAAlyCAAACXMIAAAJdAgAAAl1CAAACXYIAAAJdwgAAAl4CAAACXkIAAAJeggAAAl7CAAACXwIAAAJfQgAAAl+CAAACX8IAAAJgAgAAAmBCAAACYIIAAAJgwgAAAmECAAACYUIAAAJhggAAAmHCAAACYgIAAAJiQgAAAmKCAAACYsIAAAJjAgAAAmNCAAACY4IAAAJjwgAAAmQCAAACZEIAAAJkggAAAmTCAAACZQIAAAJlQgAAAmWCAAACZcIAAAJmAgAAAmZCAAACZoIAAAJmwgAAAmcCAAACZ0IAAAJnggAAAmfCAAACaAIAAAJoQgAAAmiCAAACaMIAAAJpAgAAAmlCAAACaYIAAAJpwgAAAmoCAAACakIAAAJqggAAAmrCAAADXQHAwEAAAABAAAAEAAAAAQKSW5rUG9pbnRWMQIAAAAJrAgAAAmtCAAACa4IAAAJrwgAAAmwCAAACbEIAAAJsggAAAmzCAAACbQIAAAJtQgAAAm2CAAACbcIAAAJuAgAAAm5CAAACboIAAAJuwgAAAcFAQAAAAEAAAAgAAAABApJbmtQb2ludFYxAgAAAAm8CAAACb0IAAAJvggAAAm/CAAACcAIAAAJwQgAAAnCCAAACcMIAAAJxAgAAAnFCAAACcYIAAAJxwgAAAnICAAACckIAAAJyggAAAnLCAAACcwIAAAJzQgAAAnOCAAACc8IAAAJ0AgAAAnRCAAACdIIAAAJ0wgAAAnUCAAACdUIAAAJ1ggAAAnXCAAADQQHBwEAAAABAAAAEAAAAAQKSW5rUG9pbnRWMQIAAAAJ2AgAAAnZCAAACdoIAAAJ2wgAAAncCAAACd0IAAAJ3ggAAAnfCAAACeAIAAAJ4QgAAAniCAAACeMIAAANBAcJAQAAAAEAAAAgAAAABApJbmtQb2ludFYxAgAAAAnkCAAACeUIAAAJ5ggAAAnnCAAACegIAAAJ6QgAAAnqCAAACesIAAAJ7AgAAAntCAAACe4IAAAJ7wgAAAnwCAAACfEIAAAJ8ggAAAnzCAAACfQIAAAJ9QgAAAn2CAAACfcIAAAJ+AgAAAn5CAAACfoIAAAJ+wgAAAn8CAAACf0IAAAJ/ggAAAn/CAAACQAJAAAJAQkAAAkCCQAACgcLAQAAAAEAAAAgAAAABApJbmtQb2ludFYxAgAAAAkDCQAACQQJAAAJBQkAAAkGCQAACQcJAAAJCAkAAAkJCQAACQoJAAAJCwkAAAkMCQAACQ0JAAAJDgkAAAkPCQAACRAJAAAJEQkAAAkSCQAACRMJAAAJFAkAAA0OBw0BAAAAAQAAACAAAAAECklua1BvaW50VjECAAAACRUJAAAJFgkAAAkXCQAACRgJAAAJGQkAAAkaCQAACRsJAAAJHAkAAAkdCQAACR4JAAAJHwkAAAkgCQAACSEJAAAJIgkAAAkjCQAACSQJAAAJJQkAAAkmCQAACScJAAANDQcPAQAAAAEAAAAgAAAABApJbmtQb2ludFYxAgAAAAkoCQAACSkJAAAJKgkAAAkrCQAACSwJAAAJLQkAAAkuCQAACS8JAAAJMAkAAAkxCQAACTIJAAAJMwkAAAk0CQAACTUJAAAJNgkAAAk3CQAACTgJAAAJOQkAAAk6CQAACTsJAAANDAcRAQAAAAEAAABAAAAABApJbmtQb2ludFYxAgAAAAk8CQAACT0JAAAJPgkAAAk/CQAACUAJAAAJQQkAAAlCCQAACUMJAAAJRAkAAAlFCQAACUYJAAAJRwkAAAlICQAACUkJAAAJSgkAAAlLCQAACUwJAAAJTQkAAAlOCQAACU8JAAAJUAkAAAlRCQAACVIJAAAJUwkAAAlUCQAACVUJAAAJVgkAAAlXCQAACVgJAAAJWQkAAAlaCQAACVsJAAAJXAkAAAldCQAACV4JAAAJXwkAAAlgCQAACWEJAAAJYgkAAAljCQAACWQJAAAJZQkAAAlmCQAACWcJAAAJaAkAAAlpCQAACWoJAAAJawkAAAlsCQAACW0JAAAJbgkAAA0NBxMBAAAAAQAAABAAAAAECklua1BvaW50VjECAAAACW8JAAAJcAkAAAlxCQAACXIJAAAJcwkAAAl0CQAACXUJAAAJdgkAAAl3CQAACXgJAAAJeQkAAAl6CQAACXsJAAAJfAkAAA0CBxUBAAAAAQAAACAAAAAECklua1BvaW50VjECAAAACX0JAAAJfgkAAAl/CQAACYAJAAAJgQkAAAmCCQAACYMJAAAJhAkAAAmFCQAACYYJAAAJhwkAAAmICQAACYkJAAAJigkAAAmLCQAACYwJAAAJjQkAAAmOCQAACY8JAAANDQcXAQAAAAEAAAAQAAAABApJbmtQb2ludFYxAgAAAAmQCQAACZEJAAAJkgkAAAmTCQAACZQJAAAJlQkAAAmWCQAACZcJAAAJmAkAAAmZCQAACZoJAAAJmwkAAAmcCQAADQMHGQEAAAABAAAACAAAAAQKSW5rUG9pbnRWMQIAAAAJnQkAAAmeCQAACZ8JAAAJoAkAAAmhCQAADQMHGwEAAAABAAAAIAAAAAQKSW5rUG9pbnRWMQIAAAAJogkAAAmjCQAACaQJAAAJpQkAAAmmCQAACacJAAAJqAkAAAmpCQAACaoJAAAJqwkAAAmsCQAACa0JAAAJrgkAAAmvCQAACbAJAAAJsQkAAAmyCQAACbMJAAAJtAkAAAm1CQAACbYJAAAJtwkAAAm4CQAACbkJAAANCAcdAQAAAAEAAAAgAAAABApJbmtQb2ludFYxAgAAAAm6CQAACbsJAAAJvAkAAAm9CQAACb4JAAAJvwkAAAnACQAACcEJAAAJwgkAAAnDCQAACcQJAAAJxQkAAAnGCQAACccJAAAJyAkAAAnJCQAACcoJAAAJywkAAAnMCQAACc0JAAAJzgkAAAnPCQAACdAJAAAJ0QkAAAnSCQAACdMJAAAJ1AkAAA0FBx8BAAAAAQAAACAAAAAECklua1BvaW50VjECAAAACdUJAAAJ1gkAAAnXCQAACdgJAAAJ2QkAAAnaCQAACdsJAAAJ3AkAAAndCQAACd4JAAAJ3wkAAAngCQAACeEJAAAJ4gkAAAnjCQAACeQJAAAJ5QkAAAnmCQAACecJAAAJ6AkAAAnpCQAACeoJAAAJ6wkAAAnsCQAACe0JAAAJ7gkAAAnvCQAACfAJAAAJ8QkAAA0DByEBAAAAAQAAAEAAAAAECklua1BvaW50VjECAAAACfIJAAAJ8wkAAAn0CQAACfUJAAAJ9gkAAAn3CQAACfgJAAAJ+QkAAAn6CQAACfsJAAAJ/AkAAAn9CQAACf4JAAAJ/wkAAAkACgAACQEKAAAJAgoAAAkDCgAACQQKAAAJBQoAAAkGCgAACQcKAAAJCAoAAAkJCgAACQoKAAAJCwoAAAkMCgAACQ0KAAAJDgoAAAkPCgAACRAKAAAJEQoAAAkSCgAADR8HIwEAAAABAAAAEAAAAAQKSW5rUG9pbnRWMQIAAAAJEwoAAAkUCgAACRUKAAAJFgoAAAkXCgAACRgKAAAJGQoAAAkaCgAACRsKAAAJHAoAAAkdCgAACR4KAAAJHwoAAAkgCgAACSEKAAAJIgoAAAclAQAAAAEAAAAQAAAABApJbmtQb2ludFYxAgAAAAkjCgAACSQKAAAJJQoAAAkmCgAACScKAAAJKAoAAAkpCgAACSoKAAAJKwoAAAksCgAACS0KAAAJLgoAAAkvCgAACTAKAAAJMQoAAAoHJwEAAAABAAAAQAAAAAQKSW5rUG9pbnRWMQIAAAAJMgoAAAkzCgAACTQKAAAJNQoAAAk2CgAACTcKAAAJOAoAAAk5CgAACToKAAAJOwoAAAk8CgAACT0KAAAJPgoAAAk/CgAACUAKAAAJQQoAAAlCCgAACUMKAAAJRAoAAAlFCgAACUYKAAAJRwoAAAlICgAACUkKAAAJSgoAAAlLCgAACUwKAAAJTQoAAAlOCgAACU8KAAAJUAoAAAlRCgAACVIKAAAJUwoAAAlUCgAACVUKAAAJVgoAAAlXCgAACVgKAAAJWQoAAAlaCgAACVsKAAAJXAoAAAldCgAACV4KAAAJXwoAAAlgCgAACWEKAAAJYgoAAAljCgAACWQKAAAJZQoAAAlmCgAACWcKAAAJaAoAAAlpCgAACWoKAAAJawoAAAlsCgAACW0KAAAJbgoAAAlvCgAADQIHKQEAAAABAAAAEAAAAAQKSW5rUG9pbnRWMQIAAAAJcAoAAAlxCgAACXIKAAAJcwoAAAl0CgAACXUKAAAJdgoAAAl3CgAACXgKAAAJeQoAAAl6CgAACXsKAAAJfAoAAAl9CgAACX4KAAAKBysBAAAAAQAAABAAAAAECklua1BvaW50VjECAAAACX8KAAAJgAoAAAmBCgAACYIKAAAJgwoAAAmECgAACYUKAAAJhgoAAAmHCgAACYgKAAAJiQoAAAmKCgAACYsKAAAJjAoAAAmNCgAACY4KAAAHLQEAAAABAAAAIAAAAAQKSW5rUG9pbnRWMQIAAAAJjwoAAAmQCgAACZEKAAAJkgoAAAmTCgAACZQKAAAJlQoAAAmWCgAACZcKAAAJmAoAAAmZCgAACZoKAAAJmwoAAAmcCgAACZ0KAAAJngoAAAmfCgAACaAKAAAJoQoAAAmiCgAACaMKAAAJpAoAAAmlCgAACaYKAAAJpwoAAAmoCgAACakKAAANBQcvAQAAAAEAAACAAAAABApJbmtQb2ludFYxAgAAAAmqCgAACasKAAAJrAoAAAmtCgAACa4KAAAJrwoAAAmwCgAACbEKAAAJsgoAAAmzCgAACbQKAAAJtQoAAAm2CgAACbcKAAAJuAoAAAm5CgAACboKAAAJuwoAAAm8CgAACb0KAAAJvgoAAAm/CgAACcAKAAAJwQoAAAnCCgAACcMKAAAJxAoAAAnFCgAACcYKAAAJxwoAAAnICgAACckKAAAJygoAAAnLCgAACcwKAAAJzQoAAAnOCgAACc8KAAAJ0AoAAAnRCgAACdIKAAAJ0woAAAnUCgAACdUKAAAJ1goAAAnXCgAACdgKAAAJ2QoAAAnaCgAACdsKAAAJ3AoAAAndCgAACd4KAAAJ3woAAAngCgAACeEKAAAJ4goAAAnjCgAACeQKAAAJ5QoAAAnmCgAACecKAAAJ6AoAAAnpCgAACeoKAAAJ6woAAAnsCgAACe0KAAAJ7goAAAnvCgAACfAKAAAJ8QoAAAnyCgAACfMKAAAJ9AoAAAn1CgAACfYKAAAJ9woAAAn4CgAACfkKAAAJ+goAAAn7CgAACfwKAAAJ/QoAAAn+CgAACf8KAAAJAAsAAAkBCwAADSgFMAEAAApJbmtQb2ludFYxBAAAAAFYAVkOUHJlc3N1cmVGYWN0b3IJVGltZVN0YW1wAAAAAAYGCxACAAAAOK2QPxS3wT/g27N8kC2sPwAAAD8AAAAAAAAAAAExAQAAMAEAADitkD8Ut8E/4NuzfJAtrD8AAAA/EAAAAAAAAAABMgEAADABAAA4rZA/FLfBP+Dbs3yQLaw/AAAAPxAAAAAAAAAAATMBAAAwAQAAwB/yTD9XwT9AiSOUMmCjPwAAAD8QAAAAAAAAAAE0AQAAMAEAAJywvmnzC8E/wL+2PwfznT8AAAA/EAAAAAAAAAABNQEAADABAACQSwThf8fAP8DVMIBQs5Y/AAAAPzkAAAAAAAAAATYBAAAwAQAANMjeSINuwD/AMQfcs3yQPwAAAD85AAAAAAAAAAE3AQAAMAEAABBZq2U3I8A/gHmI+LC5iT8AAAA/SAAAAAAAAAABOAEAADABAABwqwubdZS/P4Abu28ujIQ/AAAAP1gAAAAAAAAAATkBAAAwAQAAQHzcABvHvj8Ae9vNV71+PwAAAD9YAAAAAAAAAAE6AQAAMAEAAJB1kdAhFb4/AO8ilyOrfD8AAAA/WAAAAAAAAAABOwEAADABAADQbkagKGO9PwBkamDvmHo/AAAAP3cAAAAAAAAAATwBAAAwAQAAwKTRjkHavD8Ae9vNV71+PwAAAD93AAAAAAAAAAE9AQAAMAEAANjuTjILX7w/AO8ilyOrfD8AAAA/dwAAAAAAAAABPgEAADABAACIEOhrc8i7PwBKph3gcIE/AAAAP4cAAAAAAAAAAT8BAAAwAQAAqFplDz1Nuz+AjwI5+nmCPwAAAD+XAAAAAAAAAAFAAQAAMAEAADBoDJT0qLo/gNVeVBSDgz8AAAA/pgAAAAAAAAABQQEAADABAABwYcFj+/a5PwBKph3gcIE/AAAAP6YAAAAAAAAAAUIBAAAwAQAAuFp2MwJFuT8Ae9vNV71+PwAAAD+2AAAAAAAAAAFDAQAAMAEAAHB8D21qrrg/AGRqYO+Yej8AAAA/tgAAAAAAAAABRAEAADABAAC4dcQ8cfy3PwDYsSm7hng/AAAAP8UAAAAAAAAAAUUBAAAwAQAAkEaVohYvtz8A2LEpu4Z4PwAAAD/FAAAAAAAAAAFGAQAAMAEAAHAXZgi8YbY/AO8ilyOrfD8AAAA/5QAAAAAAAAABRwEAADABAADov1IEAHm1PwBKph3gcIE/AAAAP+UAAAAAAAAAAUgBAAAwAQAAAKUVH1a5tD8AqHOmYp6GPwAAAD/lAAAAAAAAAAFJAQAAMAEAABCK2Dms+bM/gO3PwXynhz8AAAA/9AAAAAAAAAABSgEAADABAACwRrfqoB6zPwC/5BPLwoo/AAAAP/QAAAAAAAAAAUsBAAAwAQAAyCt6Bfdesj+AeYj4sLmJPwAAAD8UAQAAAAAAAAFMAQAAMAEAAGiDni14P7E/gHmI+LC5iT8AAAA/FAEAAAAAAAABTQEAADABAAAI28JV+R+wP4Dtz8F8p4c/AAAAPyMBAAAAAAAAAU4BAAAwAQAA0DzqkZPlrT+A7c/BfKeHPwAAAD8jAQAAAAAAAAFPAQAAMAEAAIAUF0z3was/gHmI+LC5iT8AAAA/MwEAAAAAAAABUAEAADABAADwPAzaHdWpPwC/5BPLwoo/AAAAPzMBAAAAAAAAAVEBAAAwAQAAgGUBaETopz+AS51K/9SMPwAAAD9SAQAAAAAAAAFSAQAAMAEAADAHozOPTaY/wFS16UABkT8AAAA/UgEAAAAAAAABUwEAADABAACQStWmXyClP8ADHC4CmJM/AAAAP1IBAAAAAAAAAVQBAAAwAQAAQOx2cqqFoz8APzup90CYPwAAAD9xAQAAAAAAAAFVAQAAMAEAAODe4BG4IaI/wDP+CNPgmz8AAAA/cQEAAAAAAAABVgEAADABAAAAqWZHZKKgP2C3DkLkRKA/AAAAP4EBAAAAAAAAAVcBAAAwAQAA4NgxdWnqnj9AZnWGpduiPwAAAD+RAQAAAAAAAAFYAQAAMAEAACC+BbSEIpw/IBXcymZypT8AAAA/kQEAAAAAAAABWQEAADABAABgUhEf3SOZP4Cya4jhxqc/AAAAP5EBAAAAAAAAAVoBAAAwAQAAINl1BX7Jlj+gPiS/FdmpPwAAAD+gAQAAAAAAAAFbAQAAMAEAAABg2useb5Q/YMrc9Unrqz8AAAA/oAEAAAAAAAABXAEAADABAADA5j7SvxSSP+BnbLPEP64/AAAAP88BAAAAAAAAAV0BAAAwAQAAQNtGccF0jz+Ai+n7QmuwPwAAAD/PAQAAAAAAAAFeAQAAMAEAAAAsMY0Om4s/sGuI4cbXsT8AAAA/zwEAAAAAAAABXwEAADABAABAwDz4ZpyIPzDmaZG0p7M/AAAAP98BAAAAAAAAAWABAAAwAQAAgFRIY7+dhT+QYEtBone1PwAAAD/fAQAAAAAAAAFhAQAAMAEAAMDoU84Xn4I/oKanXLyAtj8AAAA/3wEAAAAAAAABYgEAADABAAAAH/Dg9Q2AP4DsA3jWibc/AAAAP+4BAAAAAAAAAWMBAAAwAQAAAO05NrPUez+QMmCT8JK4PwAAAD/uAQAAAAAAAAFkAQAAMAEAAADgtPmFaHg/YAEo8i29uT8AAAA/DgIAAAAAAAABZQEAADABAAAAFlEMZNd1P5DhxtexKbs/AAAAPw4CAAAAAAAAAWYBAAAwAQAAAAjMzzZrcj/AwWW9NZa8PwAAAD8OAgAAAAAAAAFnAQAAMAEAAADFqoArkHE/AKIEo7kCvj8AAAA/LQIAAAAAAAABaAEAADABAAAAb0uI/EdsP3D5N0UaTr8/AAAAPy0CAAAAAAAAAWkBAAAwAQAAAGLGS8/baD/4uYz6A4/APwAAAD8tAgAAAAAAAAFqAQAAMAEAAADN/nCLuWM/2LLHMGlmwT8AAAA/RQIAAAAAAAABawEAADABAAAAR7zSdANiP5Be4YEZDMI/AAAAP0UCAAAAAAAAAWwBAAAwAQAAAFVBD6JvZT8Yk2YW7dLCPwAAAD9FAgAAAAAAAAFtAQAAMAEAAADpCOrlkWo/SFBX7uO6wz8AAAA/ZAIAAAAAAAABbgEAADABAAAA9o0mE/5tP+DR/Wdss8Q/AAAAP2QCAAAAAAAAAW8BAAAwAQAAAAjMzzZrcj9YBoP8P3rFPwAAAD9kAgAAAAAAAAFwAQAAMAEAAADgtPmFaHg/aEzfF1qDxj8AAAA/hAIAAAAAAAABcQEAADABAAAAH/Dg9Q2APxgbp3aXrcc/AAAAP4QCAAAAAAAAAXIBAAAwAQAAgG+WbC5VhD9wJbkzQ8fIPwAAAD+EAgAAAAAAAAFzAQAAMAEAAMA5+llQ5oY/CKdfrcu/yT8AAAA/kwIAAAAAAAABdAEAADABAADAA15HcneJP+CfmuMwl8o/AAAAP6MCAAAAAAAAAXUBAAAwAQAAQBHjg5/jjD/ImNUZlm7LPwAAAD+yAgAAAAAAAAF2AQAAMAEAAOCwxAdslZA/aBp8kx5nzD8AAAA/sgIAAAAAAAABdwEAADABAABgiM95RYKSPwCcIg2nX80/AAAAP7ICAAAAAAAAAXgBAAAwAQAAQKP7OipKlT/QlF1DDDfOPwAAAD/SAgAAAAAAAAF5AQAAMAEAAMDLzoDGbZc/kEB3lLzczj8AAAA/0gIAAAAAAAABegEAADABAADgRGqaJciZPwh1/CiQo88/AAAAP9ICAAAAAAAAAXsBAAAwAQAAwA7Oh0dZnD84LjBsVxzQPwAAAD/hAgAAAAAAAAF8AQAAMAEAAODYMXVp6p4/6CHiw+Zm0D8AAAA/4QIAAAAAAAABfQEAADABAACggILdAoegP5gVlBt2sdA/AAAAPwEDAAAAAAAAAX4BAAAwAQAAoGU01JPPoT8UJ2uivPPQPwAAAD8BAwAAAAAAAAF/AQAAMAEAAPCoVSOfqqI/pM37FJcM0T8AAAA/EAMAAAAAAAABgAEAADABAAAwPT9GbbyjP8QaHfpLPtE/AAAAPxADAAAAAAAAAYEBAAAwAQAAwPkM05zppD/gZz7fAHDRPwAAAD8gAwAAAAAAAAGCAQAAMAEAALDevsktMqY/ALVfxLWh0T8AAAA/IAMAAAAAAAABgwEAADABAADAw3DAvnqnPxwCgalq09E/AAAAPz8DAAAAAAAAAYQBAAAwAQAAINEGIbHeqD+sqBEcRezRPwAAAD8/AwAAAAAAAAGFAQAAMAEAAMCN1K3gC6o/DG3Hvdb80T8AAAA/PwMAAAAAAAABhgEAADABAACgw054NIurPyi66KKLLtI/AAAAP14DAAAAAAAAAYcBAAAwAQAAsKgAb8XTrD/AYHkVZkfSPwAAAD9eAwAAAAAAAAGIAQAAMAEAALCNsmVWHK4/gOnkWIlo0j8AAAA/XgMAAAAAAAABiQEAADABAACAwywwqpuvP5w2Bj4+mtI/AAAAP34DAAAAAAAAAYoBAAAwAQAAeGhhSM5/sD/0ZQL0O9TSPwAAAD9+AwAAAAAAAAGLAQAAMAEAAKCXkOIoTbE/3NBICKj90j8AAAA/fgMAAAAAAAABjAEAADABAADodfeowOOxP2x32XqCFtM/AAAAP40DAAAAAAAAAY0BAAAwAQAAQLkY+Mu+sj+cWbRLyx7TPwAAAD+NAwAAAAAAAAGOAQAAMAEAAGjoR5ImjLM//B1q7Vwv0z8AAAA/rAMAAAAAAAABjwEAADABAACAF3csgVm0P8w7jxwUJ9M/AAAAP6wDAAAAAAAAAZABAAAwAQAASIN85e1PtT/8HWrtXC/TPwAAAD+sAwAAAAAAAAGRAQAAMAEAAMh11WA29LU/jMT6XzdI0z8AAAA/zAMAAAAAAAABkgEAADABAACwkBJG4LO2P7ym1TCAUNM/AAAAP8wDAAAAAAAAAZMBAAAwAQAAAG95DHhKtz8ca4vSEWHTPwAAAD/MAwAAAAAAAAGUAQAAMAEAAOiJtvEhCrg/7IiwAclY0z8AAAA/6wMAAAAAAAABlQEAADABAABwfA9taq64P+yIsAHJWNM/AAAAP+sDAAAAAAAAAZYBAAAwAQAAKINanWNguT8ca4vSEWHTPwAAAD/rAwAAAAAAAAGXAQAAMAEAAEBNz65K6bk/TE1mo1pp0z8AAAA/+wMAAAAAAAABmAEAADABAABQF0TAMXK6Pxxri9IRYdM/AAAAP/sDAAAAAAAAAZkBAAAwAQAAoPWqhskIuz+8ptUwgFDTPwAAAD8aBAAAAAAAAAGaAQAAMAEAAOjTEU1hn7s//B1q7Vwv0z8AAAA/GgQAAAAAAAABmwEAADABAACY2lx9WlG8P9zQSAio/dI/AAAAPxoEAAAAAAAAAZwBAAAwAQAAYOGnrVMDvT9MKriVzeTSPwAAAD85BAAAAAAAAAGdAQAAMAEAABDo8t1Mtb0/9GUC9DvU0j8AAAA/OQQAAAAAAAABngEAADABAACY2ktZlVm+P7yDJyPzy9I/AAAAPzkEAAAAAAAAAZ8BAAAwAQAACM2k1N39vj+MoUxSqsPSPwAAAD9JBAAAAAAAAAGgAQAAMAEAAHCrC5t1lL8/XL9xgWG70j8AAAA/SQQAAAAAAAABoQEAADABAACgMMf71QfAPwT7u9/PqtI/AAAAP2cEAAAAAAAAAaIBAAAwAQAAlIsIKnFFwD90VCtt9ZHSPwAAAD9nBAAAAAAAAAGjAQAAMAEAAGzc0P0zfMA/FJB1y2OB0j8AAAA/dwQAAAAAAAABpAEAADABAAAkIyB3HqzAP4Dp5FiJaNI/AAAAP3cEAAAAAAAAAaUBAAAwAQAA3Glv8AjcwD/AYHkVZkfSPwAAAD+GBAAAAAAAAAGmAQAAMAEAAJywvmnzC8E/QE+ijh8F0j8AAAA/hgQAAAAAAAABpwEAADABAAB0AYc9tkLBP8A9ywfZwtE/AAAAP6UEAAAAAAAAAagBAAAwAQAAFD5dXMhrwT8QShmwSXjRPwAAAD+lBAAAAAAAAAGpAQAAMAEAAMyErNWym8E/lDhCKQM20T8AAAA/pQQAAAAAAAABqgEAADABAABQtwma7L3BP0gJRnMF/NA/AAAAP8UEAAAAAAAAAasBAAAwAQAADP5YE9ftwT9Ynv9emdLQPwAAAD/FBAAAAAAAAAGsAQAAMAEAAHgmPX04CcI/qKpNBwqI0D8AAAA/xQQAAAAAAAABrQEAADABAAAcYxOcSjLCP5zy5Q3pLNA/AAAAP+QEAAAAAAAAAa4BAAAwAQAAvJ/pulxbwj9Q7JDlbILPPwAAAD/kBAAAAAAAAAGvAQAAMAEAACDIzSS+dsI/sGrqa+SJzj8AAAA/5AQAAAAAAAABsAEAADABAAB05jg0R4vCP6DXbGsVT80/AAAAP/QEAAAAAAAAAbEBAAAwAQAA4A4dnqimwj/gCKUM2CTMPwAAAD/0BAAAAAAAAAGyAQAAMAEAAAAZlviArcI/qCgGJ1S4yj8AAAA/EwUAAAAAAAABswEAADABAAAUIw9TWbTCP7DiqQs6r8k/AAAAPxMFAAAAAAAAAbQBAAAwAQAAFCMPU1m0wj84riR3ZujIPwAAAD8iBQAAAAAAAAG1AQAAMAEAAAAZlviArcI/ED5VhCQyyD8AAAA/IgUAAAAAAAABtgEAADABAAAUIw9TWbTCP8BW8dQFncc/AAAAPzIFAAAAAAAAAbcBAAAwAQAAFCMPU1m0wj+4M0PHeBjHPwAAAD8yBQAAAAAAAAG4AQAAMAEAACwtiK0xu8I/INVKW32kxj8AAAA/UQUAAAAAAAABuQEAADABAAAsLYitMbvCP1gpMQrN/sU/AAAAP1EFAAAAAAAAAboBAAAwAQAALC2IrTG7wj9AuWEXi0jFPwAAAD9RBQAAAAAAAAG7AQAAMAEAAEw3AQgKwsI/KEmSJEmSxD8AAAA/YQUAAAAAAAABvAEAADABAAC4X+Vxa93CP5DH66rAmcM/AAAAP2EFAAAAAAAAAb0BAAAwAQAAmFVsF5PWwj/Q+CNMg2/CPwAAAD+ABQAAAAAAAAG+AQAAMAEAAJhVbBeT1sI/QHd90vp2wT8AAAA/gAUAAAAAAAABvwEAADABAABMNwEICsLCP3iotXO9TMA/AAAAP4AFAAAAAAAAAcABAAAwAQAAFCMPU1m0wj8A6GC+0wu/PwAAAD+fBQAAAAAAAAHBAQAAMAEAAOAOHZ6opsI/QBmZX5bhvT8AAAA/nwUAAAAAAAABwgEAADABAADABKRD0J/CPxBcqIef+bw/AAAAP58FAAAAAAAAAcMBAAAwAQAAjPCxjh+Swj+QJyPzyzK8PwAAAD+/BQAAAAAAAAHEAQAAMAEAAEDSRn+WfcI/UGoyG9VKuz8AAAA/vwUAAAAAAAABxQEAADABAAAIvlTK5W/CPyCtQUPeYro/AAAAP78FAAAAAAAAAcYBAAAwAQAAnJVwYIRUwj/gzKJdWva4PwAAAD/eBQAAAAAAAAHHAQAAMAEAAEh3BVH7P8I/gOwDeNaJtz8AAAA/3gUAAAAAAAAByAEAADABAACQMLbXEBDCP+DX3/1+VrU/AAAAP94FAAAAAAAAAckBAAAwAQAA0OlmXibgwT9wOlBABAKzPwAAAD/uBQAAAAAAAAHKAQAAMAEAAFC3CZrsvcE/UPGmMdkHsD8AAAA/7gUAAAAAAAABywEAADABAACUcLogAo7BPwC5BW8Dqas/AAAAPw0GAAAAAAAAAcwBAAAwAQAA1ClrpxdewT+gj716VEKnPwAAAD8NBgAAAAAAAAHNAQAAMAEAAIgLAJiOScE/QIkjlDJgoz8AAAA/HAYAAAAAAAABzgEAADABAAAc4xsuLS7BP8CcCDJ6bp0/AAAAPywGAAAAAAAAAc8BAAAwAQAAVPcN4907wT+A1V5UFIODPwAAAD8sBgAAAAAAAAHQAQAAMAEAAFT3DePdO8E/gNVeVBSDgz8AAAA/LAYAAAAAAAAB0QEAADABAABU9w3j3TvBP4DVXlQUg4M/AAAAP0sGAAAAAAAAAdIBAAAwAQAAVPcN4907wT+A1V5UFIODPwAAAD9LBgAAAAAAAAHTAQAAMAEAANItft2J8dQ/gKcu6Lxmqz8AAAA/AAAAAAAAAAAB1AEAADABAADSLX7difHUP4CnLui8Zqs/AAAAPw8AAAAAAAAAAdUBAAAwAQAAqr5K+j2m1D+g+Mej+8+oPwAAAD8PAAAAAAAAAAHWAQAAMAEAAKJZkHHKYdQ/IFs45oB7pj8AAAA/DwAAAAAAAAAB1wEAADABAACieRIWwyDUP8C9qCgGJ6Q/AAAAPx8AAAAAAAAAAdgBAAAwAQAAlhRYjU/c0z/AMfDx0RSiPwAAAD8fAAAAAAAAAAHZAQAAMAEAAJo02jFIm9M/YLcOQuREoD8AAAA/LgAAAAAAAAAB2gEAADABAACeVFzWQFrTP8CcCDJ6bp0/AAAAPy4AAAAAAAAAAdsBAAAwAQAAZmDsxYgL0z/AnAgyem6dPwAAAD9eAAAAAAAAAAHcAQAAMAEAADJsfLXQvNI/wJwIMnpunT8AAAA/XgAAAAAAAAAB3QEAADABAAD+dwylGG7SP8C/tj8H850/AAAAP20AAAAAAAAAAd4BAAAwAQAA5o0V7zgm0j/AnAgyem6dPwAAAD9tAAAAAAAAAAHfAQAAMAEAAKYUabEU1NE/wFasFmBlnD8AAAA/fQAAAAAAAAAB4AEAADABAABmm7xz8IHRP8CnRdKezpk/AAAAP30AAAAAAAAAAeEBAAAwAQAAGp3TCGAs0T/AhJfEEUqZPwAAAD+cAAAAAAAAAAHiAQAAMAEAANYjJ8s72tA/wISXxBFKmT8AAAA/nAAAAAAAAAAB4wEAADABAACWqnqNF4jQP8CEl8QRSpk/AAAAP5wAAAAAAAAAAeQBAAAwAQAAesCD1zdA0D8A7qHtuNeaPwAAAD+7AAAAAAAAAAHlAQAAMAEAAOS2kp2I988/wDP+CNPgmz8AAAA/uwAAAAAAAAAB5gEAADABAACU2CvX8GDPP4B5WiTt6Zw/AAAAP7sAAAAAAAAAAecBAAAwAQAAFObSW6i8zj+AeVok7emcPwAAAD/bAAAAAAAAAAHoAQAAMAEAAHTpAIaHEc4/wJwIMnpunT8AAAA/2wAAAAAAAAAB6QEAADABAAAMASFlF3TNP8CcCDJ6bp0/AAAAP9sAAAAAAAAAAeoBAAAwAQAAxCK6nn/dzD/AnAgyem6dPwAAAD/qAAAAAAAAAAHrAQAAMAEAAGQ62n0PQMw/wFasFmBlnD8AAAA/6gAAAAAAAAAB7AEAADABAABMcGVsKLfLP8Az/gjT4Js/AAAAPwoBAAAAAAAAAe0BAAAwAQAAzH0M8d8Syz/AVqwWYGWcPwAAAD8KAQAAAAAAAAHuAQAAMAEAALSzl9/4ico/gHlaJO3pnD8AAAA/CgEAAAAAAAAB7wEAADABAAC085so6gfKP4AowWiugJ8/AAAAPykBAAAAAAAAAfABAAAwAQAA1D0ZzLOMyT/gDkLkRJChPwAAAD8pAQAAAAAAAAHxAQAAMAEAAPSHlm99Eck/wL2oKAYnpD8AAAA/KQEAAAAAAAAB8gEAADABAABE5gXI96PIPyA4itjz9qU/AAAAP0gBAAAAAAAAAfMBAAAwAQAAfDr8xZkvyD8AxEIPKAmoPwAAAD9IAQAAAAAAAAH0AQAAMAEAAAStXdPEz8c/AC1NOM+WqT8AAAA/WAEAAAAAAAAB9QEAADABAADMM7GVoH3HPwBzqVPpn6o/AAAAP2cBAAAAAAAAAfYBAAAwAQAAhLoEWHwrxz/g27N8kC2sPwAAAD9nAQAAAAAAAAH3AQAAMAEAAFxL0XQw4MY/AP9hih2yrD8AAAA/ZwEAAAAAAAAB+AEAADABAADkvTKCW4DGP4B5QzoLgq4/AAAAP3cBAAAAAAAAAfkBAAAwAQAADAiwJSUFxj+Ai+n7QmuwPwAAAD93AQAAAAAAAAH6AQAAMAEAAJB6ETNQpcU/sGuI4cbXsT8AAAA/lgEAAAAAAAAB+wEAADABAAAw9+uaU0zFPzCgDXaanrI/AAAAP5YBAAAAAAAAAfwBAAAwAQAALJIxEuAHxT+g1JIKbmWzPwAAAD+WAQAAAAAAAAH9AQAAMAEAACAtd4lsw8Q/8JGD4mRNtD8AAAA/tQEAAAAAAAAB/gEAADABAABo5icQgpPEP+DX3/1+VrU/AAAAP7UBAAAAAAAAAf8BAAAwAQAArJ/YlpdjxD/gHTwZmV+2PwAAAD+1AQAAAAAAAAEAAgAAMAEAAOxYiR2tM8Q/ENss8Y9Htz8AAAA/1QEAAAAAAAABAQIAADABAAA0EjqkwgPEP0CYHcmGL7g/AAAAP9UBAAAAAAAAAQICAAAwAQAAdMvqKtjTwz+geLyuCpy5PwAAAD/VAQAAAAAAAAEDAgAAMAEAAIBwqfw8lsM/INDvUGvnuj8AAAA/5AEAAAAAAAABBAIAADABAACwH+Eoel/DP5AnI/PLMrw/AAAAP+QBAAAAAAAAAQUCAAAwAQAAvMSf+t4hwz/QB8LYT5+9PwAAAD8EAgAAAAAAAAEGAgAAMAEAAAR+UIH08cI/sHDMAfcsvz8AAAA/BAIAAAAAAAABBwIAADABAACYVWwXk9bCP7AfSjCaK8A/AAAAPwQCAAAAAAAAAQgCAAAwAQAAqPoq6feYwj+wQvg9J7DAPwAAAD8jAgAAAAAAAAEJAgAAMAEAAEDSRn+WfcI/GCpc7UVFwT8AAAA/IwIAAAAAAAABCgIAADABAADos9tvDWnCPziaK+CH+8E/AAAAPyMCAAAAAAAAAQsCAAAwAQAAnJVwYIRUwj/QG9JZEPTCPwAAAD9SAgAAAAAAAAEMAgAAMAEAADBtjPYiOcI/SHMF/HA/xD8AAAA/UgIAAAAAAAABDQIAADABAAD8WJpBcivCP/hBzVquacU/AAAAP1ICAAAAAAAAAQ4CAAAwAQAAyESojMEdwj8AiCl2yHLGPwAAAD9hAgAAAAAAAAEPAgAAMAEAAOROIeeZJMI/QEUaTr9axz8AAAA/YQIAAAAAAAABEAIAADABAAD8WJpBcivCPxA+VYQkMsg/AAAAP2ECAAAAAAAAARECAAAwAQAAaIF+q9NGwj/wNpC6iQnJPwAAAD+BAgAAAAAAAAESAgAAMAEAALyf6bpcW8I/yC/L8O7gyT8AAAA/gQIAAAAAAAABEwIAADABAABA0kZ/ln3CP9h1JwwJ6so/AAAAP4ECAAAAAAAAARQCAAAwAQAALC2IrTG7wj9AzVquaTXMPwAAAD+gAgAAAAAAAAEVAgAAMAEAAHCmNOtVDcM/YGDYrjhwzT8AAAA/oAIAAAAAAAABFgIAADABAABcAXYZ8UrDP9i3C1GZu84/AAAAP6ACAAAAAAAAARcCAAAwAQAAvISbse2jwz+ghtOv1uXPPwAAAD+vAgAAAAAAAAEYAgAAMAEAAKzf3N+I4cM/fMhyNsF/0D8AAAA/rwIAAAAAAAABGQIAADABAAC4RJdo/CXEP3jrIEROBNE/AAAAP88CAAAAAAAAARoCAAAwAQAA3LPKS0hxxD8QShmwSXjRPwAAAD/PAgAAAAAAAAEbAgAAMAEAAFRBaT4d0cQ/DG3Hvdb80T8AAAA/zwIAAAAAAAABHAIAADABAACQuhV8QSPFPyQlL7f3V9I/AAAAP94CAAAAAAAAAR0CAAAwAQAA8D07FD58xT8cSN3EhNzSPwAAAD/eAgAAAAAAAAEeAgAAMAEAAGTL2QYT3MU/LABFvqU30z8AAAA//gIAAAAAAAABHwIAADABAAD0YvFTwELGPwzW0eZ9itM/AAAAP/4CAAAAAAAAASACAAAwAQAA3Bh0sPa9xj/sq14PVt3TPwAAAD/+AgAAAAAAAAEhAgAAMAEAALTO9gwtOcc/VCh8qghJ1D8AAAA/HQMAAAAAAAABIgIAADABAAC8jvLDO7vHPzT+CNPgm9Q/AAAAPx0DAAAAAAAAASMCAAAwAQAAlER1IHI2yD8U1JX7uO7UPwAAAD8dAwAAAAAAAAEkAgAAMAEAAETmBcj3o8g/lOVsgv8w1T8AAAA/PAMAAAAAAAABJQIAADABAAD0h5ZvfRHJPzzZHtqOe9U/AAAAPzwDAAAAAAAAASYCAAAwAQAANAFDraFjyT8EYoodspzVPwAAAD88AwAAAAAAAAEnAgAAMAEAAIyEaEWevMk/7MzQMR7G1T8AAAA/TAMAAAAAAAABKAIAADABAABsOuuh1DfKPzz8zOcbANY/AAAAP0wDAAAAAAAAASkCAAAwAQAAbPrmWOO5yj8sZxP8hynWPwAAAD9rAwAAAAAAAAEqAgAAMAEAANTixnlTV8s/LGcT/Icp1j8AAAA/awMAAAAAAAABKwIAADABAADsrDuLOuDLPyxnE/yHKdY/AAAAP2sDAAAAAAAAASwCAAAwAQAArFhFjZhUzD9cSe7M0DHWPwAAAD+KAwAAAAAAAAEtAgAAMAEAAAzcaiWVrcw/jCvJnRk61j8AAAA/igMAAAAAAAABLgIAADABAACEaQkYag3NP+zvfj+rStY/AAAAP4oDAAAAAAAAAS8CAAAwAQAADAEhZRd0zT/s734/q0rWPwAAAD+pAwAAAAAAAAEwAgAAMAEAANSsKmd16M0/HNJZEPRS1j8AAAA/qQMAAAAAAAABMQIAADABAACcWDRp01zOP9xaxVMXdNY/AAAAP6kDAAAAAAAAATICAAAwAQAANPBLtoDDzj9kAVbG8YzWPwAAAD+5AwAAAAAAAAEzAgAAMAEAACywR22PRc8/NB979aiE1j8AAAA/uQMAAAAAAAABNAIAADABAAAMZsrJxcDPPww9oCRgfNY/AAAAP9gDAAAAAAAAATUCAAAwAQAA9o0mE/4d0D+seOqCzmvWPwAAAD/YAwAAAAAAAAE2AgAAMAEAAPZtpG4FX9A/TLQ04Txb1j8AAAA/+AMAAAAAAAABNwIAADABAACutPPn747QP+zvfj+rStY/AAAAP/gDAAAAAAAAATgCAAAwAQAAWnYGNG670D9cSe7M0DHWPwAAAD8HBAAAAAAAAAE5AgAAMAEAABa9Va1Y69A/LGcT/Icp1j8AAAA/BwQAAAAAAAABOgIAADABAAAKGJfb8yjRP4wryZ0ZOtY/AAAAPwcEAAAAAAAAATsCAAAwAQAAFn1RZGdt0T+8DaRuYkLWPwAAAD8XBAAAAAAAAAE8AgAAMAEAACLiC+3asdE/XEnuzNAx1j8AAAA/FwQAAAAAAAABPQIAADABAAAewolI4vLRP/yEOCs/IdY/AAAAP0YEAAAAAAAAAT4CAAAwAQAA2gjZwcwi0j903qe4ZAjWPwAAAD9GBAAAAAAAAAE/AgAAMAEAAIrK6w1LT9I/PPzM5xsA1j8AAAA/RgQAAAAAAAABQAIAADABAABSlne0oYLSPwwa8hbT99U/AAAAP1UEAAAAAAAAAUECAAAwAQAAMmx8tdC80j8MGvIW0/fVPwAAAD9VBAAAAAAAAAFCAgAAMAEAACbHveNr+tI/3DcXRorv1T8AAAA/VQQAAAAAAAABQwIAADABAAAipzs/czvTP6xVPHVB59U/AAAAP2UEAAAAAAAAAUQCAAAwAQAAEgJ9bQ550z9MkYbTr9bVPwAAAD9lBAAAAAAAAAFFAgAAMAEAABLi+sgVutM/XCZAv0Ot1T8AAAA/lAQAAAAAAAABRgIAADABAAD+PDz3sPfTP+QUaTj9atU/AAAAP5QEAAAAAAAAAUcCAAAwAQAACqL2fyQ81D8EP9wPJRjVPwAAAD+UBAAAAAAAAAFIAgAAMAEAALpjCcyiaNQ/9IZ0FgS91D8AAAA/owQAAAAAAAABSQIAADABAABOG6O9SI7UPxSx5+0ratQ/AAAAP6MEAAAAAAAAAUoCAAAwAQAAxsjDVBat1D9kvTWWnB/UPwAAAD+jBAAAAAAAAAFLAgAAMAEAAEr7IBlQz9Q/LCPzyzK80z8AAAA/swQAAAAAAAABTAIAADABAADCqEGwHe7UP7ym1TCAUNM/AAAAP7MEAAAAAAAAAU0CAAAwAQAAYuUXzy8X1T9MKriVzeTSPwAAAD/SBAAAAAAAAAFOAgAAMAEAAPqcscDVPNU/5K2a+hp50j8AAAA/0gQAAAAAAAABTwIAADABAAB+zw6FD1/VP8z1MgH6HdI/AAAAP+IEAAAAAAAAAVACAAAwAQAA9nwvHN191T+QW/A2kLrRPwAAAD/yBAAAAAAAAAFRAgAAMAEAADYWXv75jtU/EEoZsEl40T8AAAA/AQUAAAAAAAABUgIAADABAACGNMkNg6PVPzB0jIdxJdE/AAAAPwEFAAAAAAAAAVMCAAAwAQAA2lI0HQy41T8kvCSOUMrQPwAAAD8BBQAAAAAAAAFUAgAAMAEAABrsYv8oydU/6CHiw+Zm0D8AAAA/EQUAAAAAAAABVQIAADABAACGFEdpiuTVPzjCHQ5F1c8/AAAAPxEFAAAAAAAAAVYCAAAwAQAA1jKyeBP51T8wfMHyKszOPwAAAD8gBQAAAAAAAAFXAgAAMAEAABrM4FowCtY/GOlD8luRzT8AAAA/IAUAAAAAAAABWAIAADABAAAmUR2InA3WP+AIpQzYJMw/AAAAP0AFAAAAAAAAAVkCAAAwAQAACkekLcQG1j+A2+RBn4bKPwAAAD9ABQAAAAAAAAFaAgAAMAEAANYysngT+dU/kHLaGPj4yD8AAAA/TwUAAAAAAAABWwIAADABAADWMrJ4E/nVP2CSOzN0jMc/AAAAP08FAAAAAAAAAVwCAAAwAQAAyq11S6f11T8AiCl2yHLGPwAAAD9fBQAAAAAAAAFdAgAAMAEAAMqtdUun9dU/II/uP2ObxT8AAAA/bwUAAAAAAAABXgIAADABAACuo/zwzu7VP+DR/Wdss8Q/AAAAP34FAAAAAAAAAV8CAAAwAQAAhhRHaYrk1T9IUFfu47rDPwAAAD9+BQAAAAAAAAFgAgAAMAEAAP7h6aRQwtU/OL3Z7RSAwj8AAAA/fgUAAAAAAAABYQIAADABAABepROGPpnVP/DcOgiRE8E/AAAAP50FAAAAAAAAAWICAAAwAQAApl7EDFRp1T+wcMwB9yy/PwAAAD+dBQAAAAAAAAFjAgAAMAEAAMKIvwslL9U/kCcj88syvD8AAAA/nQUAAAAAAAABZAIAADABAADSLX7difHUPxBn5SfEWbk/AAAAP60FAAAAAAAAAWUCAAAwAQAAqr5K+j2m1D9QLxOg36G2PwAAAD+tBQAAAAAAAAFmAgAAMAEAALpjCcyiaNQ/MAkYn0EstD8AAAA/zAUAAAAAAAABZwIAADABAADmEkH43zHUP0B9X2gNGrI/AAAAP8wFAAAAAAAAAWgCAAAwAQAADsJ4JB370z8AncCCia2wPwAAAD/cBQAAAAAAAAFpAgAAMAEAANrNCBRlrNM/gHlDOguCrj8AAAA/3AUAAAAAAAABagIAADABAACm2ZgDrV3TP+Dbs3yQLaw/AAAAP+wFAAAAAAAAAWsCAAAwAQAAptmYA61d0z/g27N8kC2sPwAAAD/sBQAAAAAAAAFsAgAAMAEAAKbZmAOtXdM/4NuzfJAtrD8AAAA/7AUAAAAAAAABbQIAADABAACm2ZgDrV3TP+Dbs3yQLaw/AAAAPwsGAAAAAAAAAW4CAAAwAQAA0lyLL1rP2T+wQvg9J7DAPwAAAD8AAAAAAAAAAAFvAgAAMAEAANJciy9az9k/sEL4PSewwD8AAAA/EAAAAAAAAAABcAIAADABAADSXIsvWs/ZP7BC+D0nsMA/AAAAPxAAAAAAAAAAAXECAAAwAQAA0lyLL1rP2T+AbX8O5ju9PwAAAD8QAAAAAAAAAAFyAgAAMAEAALpSEtWByNk/kOHG17Epuz8AAAA/LwAAAAAAAAABcwIAADABAACuzdWnFcXZP6B4vK4KnLk/AAAAPy8AAAAAAAAAAXQCAAAwAQAAcrnj8mS32T/QhkZCQO23PwAAAD8vAAAAAAAAAAF1AgAAMAEAADIgtRBIptk/UFLBrWwmtz8AAAA/PwAAAAAAAAABdgIAADABAADiAUoBv5HZPyCV0NV1PrY/AAAAPz8AAAAAAAAAAXcCAAAwAQAAalQpavFy2T+QYEtBone1PwAAAD9eAAAAAAAAAAF4AgAAMAEAAMoXU0vfSdk/8JGD4mRNtD8AAAA/XgAAAAAAAAABeQIAADABAABG5fWGpSfZPzDmaZG0p7M/AAAAP24AAAAAAAAAAXoCAAAwAQAAsi1clf8B2T8woA12mp6yPwAAAD9uAAAAAAAAAAF7AgAAMAEAAAZsSUmB1dg/sGuI4cbXsT8AAAA/fQAAAAAAAAABfAIAADABAAASEQgb5pfYP4CulwnQ77A/AAAAP30AAAAAAAAAAX0CAAAwAQAASkV8dI9k2D9AFFU/ZoywPwAAAD+cAAAAAAAAAAF+AgAAMAEAAGZvd3NgKtg/gIvp+0JrsD8AAAA/nAAAAAAAAAABfwIAADABAACCmXJyMfDXP9ACfrgfSrA/AAAAP5wAAAAAAAAAAYACAAAwAQAAhrn0Fiqv1z/QAn64H0qwPwAAAD+sAAAAAAAAAAGBAgAAMAEAAJZes+iOcdc/QBRVP2aMsD8AAAA/rAAAAAAAAAABggIAADABAACafjWNhzDXP4CulwnQ77A/AAAAP8sAAAAAAAAAAYMCAAAwAQAAtqgwjFj21j+A0UUXXXSxPwAAAD/LAAAAAAAAAAGEAgAAMAEAAALnHUDaydY/AOMcnqO2sT8AAAA/2wAAAAAAAAABhQIAADABAACCtMB7oKfWP3AXojJ3fbI/AAAAP9sAAAAAAAAAAYYCAAAwAQAA3nfqXI5+1j/wSyfHSkSzPwAAAD/rAAAAAAAAAAGHAgAAMAEAAGrKycXAX9Y/MOZpkbSnsz8AAAA/6wAAAAAAAAABiAIAADABAADSEjDUGjrWP2CjWmmrj7Q/AAAAPwoBAAAAAAAAAYkCAAAwAQAANtZZtQgR1j8gciLI6Lm1PwAAAD8KAQAAAAAAAAGKAgAAMAEAAKIewMNi69U/ELh+4wLDtj8AAAA/LQEAAAAAAAABiwIAADABAAA69ttZAdDVP4APsoVjDrg/AAAAPy0BAAAAAAAAAYwCAAAwAQAAzs3375+01T/w71Br53q5PwAAAD8tAQAAAAAAAAGNAgAAMAEAAFIg11jSldU/UEeEDUjGuj8AAAA/TQEAAAAAAAABjgIAADABAADq9/LucHrVP5AnI/PLMrw/AAAAP00BAAAAAAAAAY8CAAAwAQAAmtmH3+dl1T+AkC0cc8C9PwAAAD9cAQAAAAAAAAGQAgAAMAEAADo24KLyTdU/MIKjiD1vvz8AAAA/XAEAAAAAAAABkQIAADABAAD6nLHA1TzVPzAxIbfgbcA/AAAAP2wBAAAAAAAAAZICAAAwAQAAnvkJhOAk1T+gOzN0jIfBPwAAAD9sAQAAAAAAAAGTAgAAMAEAAE7bnnRXENU/8EVFMTihwj8AAAA/iwEAAAAAAAABlAIAADABAAD6vDNlzvvUP6gUDZB1y8M/AAAAP4sBAAAAAAAAAZUCAAAwAQAA7jf3N2L41D9g49TusvXEPwAAAD+LAQAAAAAAAAGWAgAAMAEAAO439zdi+NQ/MLKcTfAfxj8AAAA/qgEAAAAAAAABlwIAADABAAD6vDNlzvvUPxj4+GgKKcc/AAAAP6oBAAAAAAAAAZgCAAAwAQAABkJwkjr/1D8QPlWEJDLIPwAAAD+qAQAAAAAAAAGZAgAAMAEAADLRJRp/CdU/qL/7/awqyT8AAAA/ugEAAAAAAAABmgIAADABAABO2550VxDVPwDKDbtYRMo/AAAAP7oBAAAAAAAAAZsCAAAwAQAAqn5GsUwo1T/wwkjxvRvLPwAAAD/ZAQAAAAAAAAGcAgAAMAEAAN6SOGb9NdU/iETvakYUzD8AAAA/2QEAAAAAAAABnQIAADABAAA6NuCi8k3VP8AB4EI9/Mw/AAAAP+kBAAAAAAAAAZ4CAAAwAQAApl7EDFRp1T9gg4a8xfTNPwAAAD/pAQAAAAAAAAGfAgAAMAEAABKHqHa1hNU/EFJOGwMfzz8AAAA/+QEAAAAAAAABoAIAADABAACWuQU776bVP2wQCz2gJNA/AAAAP/kBAAAAAAAAAaECAAAwAQAAGuxi/yjJ1T9oM7lKLanQPwAAAD8YAgAAAAAAAAGiAgAAMAEAALooOR478tU/pM37FJcM0T8AAAA/GAIAAAAAAAABowIAADABAAAmUR2InA3WP+BnPt8AcNE/AAAAPycCAAAAAAAAAaQCAAAwAQAAov49H2os1j/APcsH2cLRPwAAAD83AgAAAAAAAAGlAgAAMAEAACIxm+OjTtY/cDF9X2gN0j8AAAA/NwIAAAAAAAABpgIAADABAADW8q0vInvWP1QHCohAYNI/AAAAPzcCAAAAAAAAAacCAAAwAQAAgrTAe6Cn1j8E+7vfz6rSPwAAAD9WAgAAAAAAAAGoAgAAMAEAAC5208ce1NY/TCq4lc3k0j8AAAA/VgIAAAAAAAABqQIAADABAAC+LW25xPnWP/wdau1cL9M/AAAAP1YCAAAAAAAAAaoCAAAwAQAASmDKff4b1z+8ptUwgFDTPwAAAD9mAgAAAAAAAAGrAgAAMAEAANoXZG+kQdc/HGuL0hFh0z8AAAA/ZgIAAAAAAAABrAIAADABAACK2Xa7Im7XP3wvQXSjcdM/AAAAP4UCAAAAAAAAAa0CAAAwAQAARiDGNA2e1z/c8/YVNYLTPwAAAD+FAgAAAAAAAAGuAgAAMAEAAArsUdtj0dc/lHxiWVij0z8AAAA/hQIAAAAAAAABrwIAADABAACuKCj6dfrXP8RePSqhq9M/AAAAP6QCAAAAAAAAAbACAAAwAQAAMluFvq8c2D/EXj0qoavTPwAAAD+kAgAAAAAAAAGxAgAAMAEAAMYSH7BVQtg/lHxiWVij0z8AAAA/pAIAAAAAAAABsgIAADABAABKRXx0j2TYP5R8YllYo9M/AAAAP8QCAAAAAAAAAbMCAAAwAQAA3vwVZjWK2D+kERxF7HnTPwAAAD/EAgAAAAAAAAG0AgAAMAEAAFqqNv0Cqdg/jMT6XzdI0z8AAAA/xAIAAAAAAAABtQIAADABAAC+0hpnZMTYP1ziH4/uP9M/AAAAP9MCAAAAAAAAAbYCAAAwAQAAHnbCo1nc2D88lf6pOQ7TPwAAAD/TAgAAAAAAAAG3AgAAMAEAAGIP8YV27dg/HEjdxITc0j8AAAA/8wIAAAAAAAABuAIAADABAAC+spjCawXZP3RUK231kdI/AAAAP/MCAAAAAAAAAbkCAAAwAQAARuX1hqUn2T+Mfp5EHT/SPwAAAD/zAgAAAAAAAAG6AgAAMAEAAK4N2vAGQ9k/UORberPb0T8AAAA/EgMAAAAAAAABuwIAADABAAAKsYEt/FrZP6DwqSIkkdE/AAAAPxIDAAAAAAAAAbwCAAAwAQAAdtlll1122T/EGh36Sz7RPwAAAD8SAwAAAAAAAAG9AgAAMAEAAOIBSgG/kdk/5ESQ0XPr0D8AAAA/MQMAAAAAAAABvgIAADABAABer2qYjLDZP3zIcjbBf9A/AAAAPzEDAAAAAAAAAb8CAAAwAQAAulIS1YHI2T8AS4lRaPbPPwAAAD8xAwAAAAAAAAHAAgAAMAEAACZ79j7j49k/2LcLUZm7zj8AAAA/RAMAAAAAAAABwQIAADABAACCHp572PvZP4Ct+ZPtoc0/AAAAP0QDAAAAAAAAAcICAAAwAQAAwrfMXfUM2j9AzVquaTXMPwAAAD9EAwAAAAAAAAHDAgAAMAEAAMK3zF31DNo/2HUnDAnqyj8AAAA/VAMAAAAAAAABxAIAADABAADCt8xd9QzaP1Ae9Gmonsk/AAAAP1QDAAAAAAAAAcUCAAAwAQAAtjKQMIkJ2j+QTywLa3TIPwAAAD9zAwAAAAAAAAHGAgAAMAEAAJ4oF9awAto/4IBkrC1Kxz8AAAA/cwMAAAAAAAABxwIAADABAACOo9qoRP/ZP0j/vTKlUcY/AAAAP3MDAAAAAAAAAcgCAAAwAQAAdplhTmz42T9YBoP8P3rFPwAAAD+SAwAAAAAAAAHJAgAAMAEAAI6j2qhE/9k/wITcgreBxD8AAAA/kgMAAAAAAAABygIAADABAACCHp572PvZP1AtqeBWNsM/AAAAP5IDAAAAAAAAAcsCAAAwAQAAWo/o85Px2T8gTQr70snBPwAAAD+yAwAAAAAAAAHMAgAAMAEAABb2uRF34Nk/0GxrFU9dwD8AAAA/sgMAAAAAAAABzQIAADABAACuzdWnFcXZPwDFsrBGh74/AAAAP7IDAAAAAAAAAc4CAAAwAQAAXq9qmIyw2T9A0zxEfNi8PwAAAD/BAwAAAAAAAAHPAgAAMAEAAA6R/4gDnNk/UI3gKGLPuz8AAAA/wQMAAAAAAAAB0AIAADABAADG99Cm5orZP5DhxtexKbs/AAAAP+EDAAAAAAAAAdECAAAwAQAAhl6ixMl52T+gm2q8lyC6PwAAAD/hAwAAAAAAAAHSAgAAMAEAAIZeosTJedk/oJtqvJcguj8AAAA/4QMAAAAAAAAB0wIAADABAACGXqLEyXnZP6CbaryXILo/AAAAP+EDAAAAAAAAAdQCAAAwAQAAhl6ixMl52T+gm2q8lyC6PwAAAD8ABAAAAAAAAAHVAgAAMAEAAE4KrMYn7tk/EFyoh5/5vD8AAAA/AAAAAAAAAAAB1gIAADABAABOCqzGJ+7ZPxBcqIef+bw/AAAAPx8AAAAAAAAAAdcCAAAwAQAATgqsxifu2T8QXKiHn/m8PwAAAD8fAAAAAAAAAAHYAgAAMAEAAOLhx1zG0tk/MDEht+BtwD8AAAA/LwAAAAAAAAAB2QIAADABAAC6UhLVgcjZP6hlpku0NME/AAAAPy8AAAAAAAAAAdoCAAAwAQAAgj4gING62T84mivgh/vBPwAAAD8/AAAAAAAAAAHbAgAAMAEAAK7N1acVxdk/cFccuH7jwj8AAAA/PwAAAAAAAAAB3AIAADABAACSw1xNPb7ZPygm5Ba8DcQ/AAAAP14AAAAAAAAAAd0CAAAwAQAAajSnxfiz2T9AuWEXi0jFPwAAAD9eAAAAAAAAAAHeAgAAMAEAAF6vapiMsNk/AIgpdshyxj8AAAA/bQAAAAAAAAAB3wIAADABAABCpfE9tKnZP5gJ0O9Qa8c/AAAAP20AAAAAAAAAAeACAAAwAQAAUiouayCt2T94AgsmtkLIPwAAAD99AAAAAAAAAAHhAgAAMAEAAGo0p8X4s9k/8DaQuokJyT8AAAA/fQAAAAAAAAAB4gIAADABAACeSJl6qcHZP8gvy/Du4Mk/AAAAP5wAAAAAAAAAAeMCAAAwAQAAxtdOAu7L2T9gsXFqd9nKPwAAAD+cAAAAAAAAAAHkAgAAMAEAAApxfeQK3dk/KIA5ybQDzD8AAAA/nAAAAAAAAAAB5QIAADABAAA+hW+Zu+rZP2g9KqGr68w/AAAAP7wAAAAAAAAAAeYCAAAwAQAAgh6ee9j72T/4vtAaNOTNPwAAAD+8AAAAAAAAAAHnAgAAMAEAANI8CYthENo/EC+gDXaazj8AAAA/vAAAAAAAAAAB6AIAADABAAAS1jdtfiHaP1DskOVsgs8/AAAAP8sAAAAAAAAAAekCAAAwAQAAPmXt9MIr2j+c8uUN6SzQPwAAAD/LAAAAAAAAAAHqAgAAMAEAAHJ536lzOdo/CG8DqZuY0D8AAAA/+gAAAAAAAAAB6wIAADABAACeCJUxuEPaP+REkNFz69A/AAAAP/oAAAAAAAAAAewCAAAwAQAAwpdKufxN2j8EkrG2KB3RPwAAAD/6AAAAAAAAAAHtAgAAMAEAAAYxeZsZX9o/4Gc+3wBw0T8AAAA/CgEAAAAAAAAB7gIAADABAABi1CDYDnfaP2B5FWZHstE/AAAAPwoBAAAAAAAAAe8CAAAwAQAAwnfIFASP2j9AT6KOHwXSPwAAAD8KAQAAAAAAAAHwAgAAMAEAADol6avRrdo/wGB5FWZH0j8AAAA/KQEAAAAAAAAB8QIAADABAACmTc0VM8naPxSQdctjgdI/AAAAPykBAAAAAAAAAfICAAAwAQAADnaxf5Tk2j8E+7vfz6rSPwAAAD8pAQAAAAAAAAHzAgAAMAEAAHqelen1/9o/XL9xgWG70j8AAAA/OQEAAAAAAAAB9AIAADABAAD+0PKtLyLbPxxI3cSE3NI/AAAAPzkBAAAAAAAAAfUCAAAwAQAAog3JzEFL2z98DJNmFu3SPwAAAD9YAQAAAAAAAAH2AgAAMAEAAGrZVHOYfts/fAyTZhbt0j8AAAA/WAEAAAAAAAAB9wIAADABAAA+Kh1HW7XbPzyV/qk5DtM/AAAAP1gBAAAAAAAAAfgCAAAwAQAA+nBswEXl2z+cWbRLyx7TPwAAAD93AQAAAAAAAAH5AgAAMAEAALK3uzkwFdw/LABFvqU30z8AAAA/dwEAAAAAAAAB+gIAADABAABu/gqzGkXcP+yIsAHJWNM/AAAAP3cBAAAAAAAAAfsCAAAwAQAAHsAd/5hx3D88uKy3xpLTPwAAAD+WAQAAAAAAAAH8AgAAMAEAAKLyesPSk9w/LCPzyzK80z8AAAA/lgEAAAAAAAAB/QIAADABAAAqJdiHDLbcPxSOOeCe5dM/AAAAP5YBAAAAAAAAAf4CAAAwAQAArlc1TEbY3D+0yYM+DdXTPwAAAD+mAQAAAAAAAAH/AgAAMAEAADaKkhCA+tw/7KteD1bd0z8AAAA/pgEAAAAAAAABAAMAADABAADGQSwCJiDdP4TnqG3EzNM/AAAAP84BAAAAAAAAAQEDAAAwAQAAjg24qHxT3T+UfGJZWKPTPwAAAD/OAQAAAAAAAAECAwAAMAEAAHLjvKmrjd0/3PP2FTWC0z8AAAA/zgEAAAAAAAABAwMAADABAAB+SHcyH9LdP0xNZqNaadM/AAAAP+0BAAAAAAAAAQQDAAAwAQAAiq0xu5IW3j8ca4vSEWHTPwAAAD/tAQAAAAAAAAEFAwAAMAEAAGL++Y5VTd4/TE1mo1pp0z8AAAA//QEAAAAAAAABBgMAADABAAAOwAzb03neP0xNZqNaadM/AAAAPw0CAAAAAAAAAQcDAAAwAQAArvzi+eWi3j98L0F0o3HTPwAAAD8NAgAAAAAAAAEIAwAAMAEAADIvQL4fxd4/vKbVMIBQ0z8AAAA/DQIAAAAAAAABCQMAADABAACS0uf6FN3eP/wdau1cL9M/AAAAPywCAAAAAAAAAQoDAAAwAQAACoAIkuL73j88lf6pOQ7TPwAAAD8sAgAAAAAAAAELAwAAMAEAAI6yZVYcHt8/rO5tN1/10j8AAAA/LAIAAAAAAAABDAMAADABAAAW5cIaVkDfP/RlAvQ71NI/AAAAPzwCAAAAAAAAAQ0DAAAwAQAAtiGZOWhp3z/MGOEOh6LSPwAAAD88AgAAAAAAAAEOAwAAMAEAAIpyYQ0roN8/gOnkWIlo0j8AAAA/WwIAAAAAAAABDwMAADABAABuSGYOWtrfPyi66KKLLtI/AAAAP1sCAAAAAAAAARADAAAwAQAAoUwXcY4I4D8ouuiiiy7SPwAAAD9bAgAAAAAAAAERAwAAMAEAAJO3mfGlJeA/cDF9X2gN0j8AAAA/egIAAAAAAAABEgMAADABAAB5nd9EUT/gPwxtx73W/NE/AAAAP3oCAAAAAAAAARMDAAAwAQAA48XDrrJa4D+sqBEcRezRPwAAAD96AgAAAAAAAAEUAwAAMAEAAMmrCQJedOA/HAKBqWrT0T8AAAA/mQIAAAAAAAABFQMAADABAAA/WSqZK5PgPyyXOpX+qdE/AAAAP5kCAAAAAAAAARYDAAAwAQAAtwZLMPmx4D90Ds9R24jRPwAAAD+ZAgAAAAAAAAEXAwAAMAEAAMV7Rgvp1eA/dA7PUduI0T8AAAA/uQIAAAAAAAABGAMAADABAABLrqPPIvjgPxBKGbBJeNE/AAAAP7kCAAAAAAAAARkDAAAwAQAAcS0YBesi4T/gZz7fAHDRPwAAAD+5AgAAAAAAAAEaAwAAMAEAAIsnUA1HSuE/IN/Sm91O0T8AAAA/2AIAAAAAAAABGwMAADABAAAf3+n+7G/hP8QaHfpLPtE/AAAAP9gCAAAAAAAAARwDAAAwAQAAlYwKlrqO4T8wdIyHcSXRPwAAAD/YAgAAAAAAAAEdAwAAMAEAAKMBBnGqsuE/FCdrorzz0D8AAAA/5wIAAAAAAAABHgMAADABAAC7+z15BtrhP0gJRnMF/NA/AAAAP+cCAAAAAAAAAR8DAAAwAQAA8f/u2zoI4j/kRJDRc+vQPwAAAD8HAwAAAAAAAAEgAwAAMAEAAAv6JuSWL+I/WJ7/XpnS0D8AAAA/BwMAAAAAAAABIQMAADABAAAl9F7s8lbiP/TZSb0HwtA/AAAAPwcDAAAAAAAAASIDAAAwAQAAI+QdmnZ34j8IbwOpm5jQPwAAAD8mAwAAAAAAAAEjAwAAMAEAABVPoBqOlOI/fMhyNsF/0D8AAAA/JgMAAAAAAAABJAMAADABAACN/MCxW7PiP0zml2V4d9A/AAAAPyYDAAAAAAAAASUDAAAwAQAAEy8edpXV4j+MXSwiVVbQPwAAAD82AwAAAAAAAAEmAwAAMAEAADuukqtdAOM/zNTA3jE10D8AAAA/NgMAAAAAAAABJwMAADABAABhLQfhJSvjPwxMVZsOFNA/AAAAP1UDAAAAAAAAASgDAAAwAQAAbaICvBVP4z+ghtOv1uXPPwAAAD9VAwAAAAAAAAEpAwAAMAEAAGENhTwtbOM/eDmyyiG0zz8AAAA/VQMAAAAAAAABKgMAADABAABD88qP2IXjP/An20Pbcc8/AAAAP3QDAAAAAAAAASsDAAAwAQAAoZZyzM2d4z+osEaH/pLPPwAAAD90AwAAAAAAAAEsAwAAMAEAACfJz5AHwOM/CHX8KJCjzz8AAAA/dAMAAAAAAAABLQMAADABAAA1Pstr9+PjPzjCHQ5F1c8/AAAAP5MDAAAAAAAAAS4DAAAwAQAAuXAoMDEG5D94ObLKIbTPPwAAAD+TAwAAAAAAAAEvAwAAMAEAALlg5920JuQ/qLBGh/6Szz8AAAA/owMAAAAAAAABMAMAADABAAA/k0Si7kjkPyifbwC4UM8/AAAAP7MDAAAAAAAAATEDAAAwAQAAI3mK9Zli5D+wjZh5cQ7PPwAAAD+zAwAAAAAAAAEyAwAAMAEAAHOX9QQjd+Q/kEB3lLzczj8AAAA/swMAAAAAAAABMwMAADABAAC1MCTnP4jkP3jzVa8Hq84/AAAAP8IDAAAAAAAAATQDAAAwAQAA98lSyVyZ5D9YpjTKUnnOPwAAAD/CAwAAAAAAAAE1AwAAMAEAALUg45TDqOQ/0JRdQww3zj8AAAA/4AMAAAAAAAABNgMAADABAAD3uRF34LnkP5j6Gnmi080/AAAAP+ADAAAAAAAAATcDAAAwAQAAb2cyDq7Y5D8Y6UPyW5HNPwAAAD/gAwAAAAAAAAE4AwAAMAEAAOcUU6V79+Q/aD0qoavrzD8AAAA/AAQAAAAAAAABOQMAADABAADbf9UlkxTlP8DeMTWwd8w/AAAAPwAEAAAAAAAAAToDAAAwAQAANyN9Yogs5T+IRO9qRhTMPwAAAD8ABAAAAAAAAAE7AwAAMAEAAIdB6HERQeU/8OX2/kqgyz8AAAA/DwQAAAAAAAABPAMAADABAADJ2hZULlLlPxAQatZyTcs/AAAAPw8EAAAAAAAAAT0DAAAwAQAAAe8ICd9f5T/YdScMCerKPwAAAD8vBAAAAAAAAAE+AwAAMAEAACl+vpAjauU/AMoNu1hEyj8AAAA/LwQAAAAAAAABPwMAADABAADXTxIvHnblP1Ae9Gmonsk/AAAAPy8EAAAAAAAAAUADAAAwAQAAhSFmzRiC5T+QctoY+PjIPwAAAD9OBAAAAAAAAAFBAwAAMAEAAKEr3yfxiOU/sHmf4pIhyD8AAAA/TgQAAAAAAAABQgMAADABAAC9NViCyY/lP5gJ0O9Qa8c/AAAAP04EAAAAAAAAAUMDAAAwAQAAT/0yxuuU5T8AiCl2yHLGPwAAAD9tBAAAAAAAAAFEAwAAMAEAANU/0dyhluU/+EHNWq5pxT8AAAA/bQQAAAAAAAABRQMAADABAABP/TLG65TlP8CE3IK3gcQ/AAAAP20EAAAAAAAAAUYDAAAwAQAAx7qUrzWT5T+oFA2QdcvDPwAAAD+MBAAAAAAAAAFHAwAAMAEAADPzuWsTjuU/0BvSWRD0wj8AAAA/jAQAAAAAAAABSAMAADABAAChK98n8YjlP7irAmfOPcI/AAAAP4wEAAAAAAAAAUkDAAAwAQAA/97HtmKA5T/YsscwaWbBPwAAAD+sBAAAAAAAAAFKAwAAMAEAAOXUTlyKeeU/+LmM+gOPwD8AAAA/rAQAAAAAAAABSwMAADABAAA1A/u9j23lP8CTeg+Esb8/AAAAP6wEAAAAAAAAAUwDAAAwAQAAhzGnH5Vh5T9APEdtI2a+PwAAAD+7BAAAAAAAAAFNAwAAMAEAAEOYeD14UOU/8H5WlSx+vT8AAAA/uwQAAAAAAAABTgMAADABAAAB/0lbWz/lP5AnI/PLMrw/AAAAP9oEAAAAAAAAAU8DAAAwAQAAGxkECLAl5T9QR4QNSMa6PwAAAD/aBAAAAAAAAAFQAwAAMAEAADkzvrQEDOU/0BL/eHT/uT8AAAA/2gQAAAAAAAABUQMAADABAADNCtpKo/DkPxBn5SfEWbk/AAAAP/oEAAAAAAAAAVIDAAAwAQAAY+L14EHV5D/gzKJdWva4PwAAAD/6BAAAAAAAAAFTAwAAMAEAAHF3c2AquOQ/QLvL1hO0uD8AAAA/+gQAAAAAAAABVAMAADABAAAHT4/2yJzkP0CYHcmGL7g/AAAAPwkFAAAAAAAAAVUDAAAwAQAAE+QMdrF/5D+AD7KFYw64PwAAAD8JBQAAAAAAAAFWAwAAMAEAAKm7KAxQZOQ/gOwDeNaJtz8AAAA/KQUAAAAAAAABVwMAADABAADF1eK4pErkPxC4fuMCw7Y/AAAAPykFAAAAAAAAAVgDAAAwAQAA7XTZkmU05D9QLxOg36G2PwAAAD8pBQAAAAAAAAFZAwAAMAEAAINM9SgEGeQ/UAxlklIdtj8AAAA/SAUAAAAAAAABWgMAADABAACR4XKo7PvjP5CD+U4v/LU/AAAAP0gFAAAAAAAAAVsDAAAwAQAA76ScidrS4z/g+o0LDNu1PwAAAD9IBQAAAAAAAAFcAwAAMAEAAF/tApg0reM/sD2dMxXztD8AAAA/ZwUAAAAAAAABXQMAADABAADLNWmmjofjP2CArFseC7Q/AAAAP2cFAAAAAAAAAV4DAAAwAQAA508jU+Nt4z8ww7uDJyOzPwAAAD9nBQAAAAAAAAFfAwAAMAEAABHvGS2kV+M/AAbLqzA7sj8AAAA/hgUAAAAAAAABYAMAADABAABFE0000UTjP0BasVqAlbE/AAAAP4YFAAAAAAAAAWEDAAAwAQAA9fThJEgw4z/QJSzGrM6wPwAAAD+GBQAAAAAAAAFiAwAAMAEAAB+U2P4IGuM/UPGmMdkHsD8AAAA/pgUAAAAAAAABYwMAADABAACZYXs6z/fiP4B5QzoLgq4/AAAAP6YFAAAAAAAAAWQDAAAwAQAAIbRaowHZ4j9gM+ce8XitPwAAAD+mBQAAAAAAAAFlAwAAMAEAAJuB/d7HtuI/ALkFbwOpqz8AAAA/tQUAAAAAAAABZgMAADABAACdkT4xRJbiPwCWV2F2JKs/AAAAP7UFAAAAAAAAAWcDAAAwAQAAM2lax+J64j9ghIDaL+KqPwAAAD/UBQAAAAAAAAFoAwAAMAEAANXFsortYuI/YISA2i/iqj8AAAA/1AUAAAAAAAABaQMAADABAACDp0d7ZE7iPwBQ+0VcG6o/AAAAP9QFAAAAAAAAAWoDAAAwAQAAx1C3r/0+4j+AG3axiFSpPwAAAD/kBQAAAAAAAAFrAwAAMAEAAHcyTKB0KuI/AMRCDygJqD8AAAA/5AUAAAAAAAABbAMAADABAACHx8kfXQ3iPyBbOOaAe6Y/AAAAPwsGAAAAAAAAAW0DAAAwAQAAAZVsWyPr4T8gFdzKZnKlPwAAAD8LBgAAAAAAAAFuAwAAMAEAAPMfcYAzx+E/IKzRob/koz8AAAA/GwYAAAAAAAABbwMAADABAABhaNeOjaHhP8C9qCgGJ6Q/AAAAPysGAAAAAAAAAXADAAAwAQAAYXgY4QmB4T+gmvoaeaKjPwAAAD86BgAAAAAAAAFxAwAAMAEAAG8NlmDyY+E/QIkjlDJgoz8AAAA/OgYAAAAAAAABcgMAADABAACLJ1ANR0rhP0BmdYal26I/AAAAPzoGAAAAAAAAAXMDAAAwAQAAjTeRX8Mp4T+gVJ7/XpmiPwAAAD9KBgAAAAAAAAF0AwAAMAEAAI1H0rE/CeE/QP1qXf5NoT8AAAA/SgYAAAAAAAABdQMAADABAABzTZqp4+HgP0DavE9xyaA/AAAAP2kGAAAAAAAAAXYDAAAwAQAAZ9iezvO94D9A2rxPccmgPwAAAD9pBgAAAAAAAAF3AwAAMAEAANUgBd1NmOA/QCAZa4vSoT8AAAA/aQYAAAAAAAABeAMAADABAADJqwkCXnTgP6BUnv9emaI/AAAAP4gGAAAAAAAAAXkDAAAwAQAAuzYOJ25Q4D9AiSOUMmCjPwAAAD+IBgAAAAAAAAF6AwAAMAEAAK/BEkx+LOA/IKzRob/koz8AAAA/iAYAAAAAAAABewMAADABAAChTBdxjgjgP0DPf69MaaQ/AAAAP6gGAAAAAAAAAXwDAAAwAQAAVj7ts4HT3z/A4FY2k6ukPwAAAD+oBgAAAAAAAAF9AwAAMAEAADpU9v2hi98/IPItvdntpD8AAAA/qAYAAAAAAAABfgMAADABAAAW5cIaVkDfPyA4itjz9qU/AAAAP7cGAAAAAAAAAX8DAAAwAQAA7nWPNwr13j8goZQBm4SnPwAAAD+3BgAAAAAAAAGAAwAAMAEAABYlx2NHvt4/gBt2sYhUqT8AAAA/5gYAAAAAAAABgQMAADABAABSWTu98IreP2CEgNov4qo/AAAAP+YGAAAAAAAAAYIDAAAwAQAAvqGhy0pl3j8AuQVvA6mrPwAAAD/mBgAAAAAAAAGDAwAAMAEAAB5ly6w4PN4/gO2KA9dvrD8AAAA/9gYAAAAAAAABhAMAADABAABKFAPZdQXeP2AQORFk9Kw/AAAAP/YGAAAAAAAAAYUDAAAwAQAAPq9IUALB3T+A7YoD12+sPwAAAD/2BgAAAAAAAAGGAwAAMAEAAPo1nBLebt0/4Gdss8Q/rj8AAAA/FQcAAAAAAAABhwMAADABAAC6vO/UuRzdP4C/n1Uli68/AAAAPxUHAAAAAAAAAYgDAAAwAQAAxmGuph7f3D8QehJ1/CiwPwAAAD8VBwAAAAAAAAGJAwAAMAEAAAKWIgDIq9w/0CUsxqzOsD8AAAA/NAcAAAAAAAABigMAADABAABW1A+0SX/cP4DRRRdddLE/AAAAPzQHAAAAAAAAAYsDAAAwAQAAtpc5lTdW3D9wF6Iyd32yPwAAAD80BwAAAAAAAAGMAwAAMAEAABJbY3YlLdw/MMO7gycjsz8AAAA/RAcAAAAAAAABjQMAADABAABWFBT9Ov3bP2CArFseC7Q/AAAAP0QHAAAAAAAAAY4DAAAwAQAAkkiIVuTJ2z8gLMaszrC0PwAAAD9TBwAAAAAAAAGPAwAAMAEAAJJoCvvciNs/kGBLQaJ3tT8AAAA/UwcAAAAAAAABkAMAADABAACukgX6rU7bPyCV0NV1PrY/AAAAP3MHAAAAAAAAAZEDAAAwAQAAlqgORM4G2z+gyVVqSQW3PwAAAD9zBwAAAAAAAAGSAwAAMAEAANphv8rj1to/gA+yhWMOuD8AAAA/ggcAAAAAAAABkwMAADABAAAeG3BR+abaPwBENxo31bg/AAAAP4IHAAAAAAAAAZQDAAAwAQAAmugSjb+E2j/w71Br53q5PwAAAD+SBwAAAAAAAAGVAwAAMAEAAA62tciFYto/YAEo8i29uT8AAAA/ogcAAAAAAAABlgMAADABAACeCJUxuEPaP1BHhA1Ixro/AAAAP7EHAAAAAAAAAZcDAAAwAQAAEtY3bX4h2j9QajIb1Uq7PwAAAD+xBwAAAAAAAAGYAwAAMAEAAHaZYU5s+Nk/EBZMbIXwuz8AAAA/sQcAAAAAAAABmQMAADABAADG104C7svZP4BK0QBZt7w/AAAAP9AHAAAAAAAAAZoDAAAwAQAAMiC1EEim2T/A5BPLwhq9PwAAAD/QBwAAAAAAAAGbAwAAMAEAAK7tV0wOhNk/QPbqUQldvT8AAAA/0AcAAAAAAAABnAMAADABAAAaNr5aaF7ZP/B+VpUsfr0/AAAAP/8HAAAAAAAAAZ0DAAAwAQAAlgNhli482T9AGZlfluG9PwAAAD//BwAAAAAAAAGeAwAAMAEAADpguVk5JNk/sCpw5twjvj8AAAA//wcAAAAAAAABnwMAADABAAD2xop3HBPZPwDFsrBGh74/AAAAPw8IAAAAAAAAAaADAAAwAQAA5kFOSrAP2T8wX/V6sOq+PwAAAD8PCAAAAAAAAAGhAwAAMAEAAB5WQP9gHdk/GOT/0Ss8wD8AAAA/DwgAAAAAAAABogMAADABAAAeVkD/YB3ZPxjk/9ErPMA/AAAAPx8IAAAAAAAAAaMDAAAwAQAAHlZA/2Ad2T8Y5P/RKzzAPwAAAD8fCAAAAAAAAAGkAwAAMAEAAB5WQP9gHdk/GOT/0Ss8wD8AAAA/HwgAAAAAAAABpQMAADABAADHTwELWX7nPwCdwIKJrbA/AAAAPwAAAAAAAAAAAaYDAAAwAQAAx08BC1l+5z8AncCCia2wPwAAAD8QAAAAAAAAAAGnAwAAMAEAACcTK+xGVec/QBRVP2aMsD8AAAA/EAAAAAAAAAABqAMAADABAAA1qKhrLzjnP4CL6ftCa7A/AAAAPxAAAAAAAAAAAakDAAAwAQAAd1EYoMgo5z8QehJ1/CiwPwAAAD8vAAAAAAAAAAGqAwAAMAEAALF1S6f1Fec/ANF23GvNrz8AAAA/LwAAAAAAAAABqwMAADABAAB5YVnyRAjnP4C/n1Uli68/AAAAPy8AAAAAAAAAAawDAAAwAQAA2RRCgbb/5j8grsjO3kivPwAAAD8+AAAAAAAAAAGtAwAAMAEAAEVNZz2U+uY/gL+fVSWLrz8AAAA/TgAAAAAAAAABrgMAADABAAA3yCoQKPfmPxB6EnX8KLA/AAAAP14AAAAAAAAAAa8DAAAwAQAAsYWM+XH15j9AFFU/ZoywPwAAAD9eAAAAAAAAAAGwAwAAMAEAALGFjPlx9eY/cPTzJOr4sT8AAAA/bQAAAAAAAAABsQMAADABAAAnQ+7iu/PmP/BLJ8dKRLM/AAAAP20AAAAAAAAAAbIDAAAwAQAAsYWM+XH15j9gxgh3OBS1PwAAAD99AAAAAAAAAAGzAwAAMAEAACdD7uK78+Y/0EDqJibktj8AAAA/fQAAAAAAAAABtAMAADABAAAnQ+7iu/PmP0C7y9YTtLg/AAAAP5wAAAAAAAAAAbUDAAAwAQAAowBQzAXy5j9QR4QNSMa6PwAAAD+sAAAAAAAAAAG2AwAAMAEAAKMAUMwF8uY/EFyoh5/5vD8AAAA/rAAAAAAAAAABtwMAADABAACxhYz5cfXmPwDFsrBGh74/AAAAP6wAAAAAAAAAAbgDAAAwAQAAN8gqECj35j9wHOZSp9K/PwAAAD+7AAAAAAAAAAG5AwAAMAEAADfIKhAo9+Y/eKi1c71MwD8AAAA/uwAAAAAAAAABugMAADABAAA3yCoQKPfmP9iPGSPc4cA/AAAAP9sAAAAAAAAAAbsDAAAwAQAAN8gqECj35j8YKlztRUXBPwAAAD/bAAAAAAAAAAG8AwAAMAEAAEVNZz2U+uY/oDszdIyHwT8AAAA/2wAAAAAAAAABvQMAADABAABR0qNqAP7mP/j/6BUemME/AAAAP9sAAAAAAAAAAb4DAAAwAQAA2RRCgbb/5j9YxJ63r6jBPwAAAD/6AAAAAAAAAAG/AwAAMAEAAF9X4JdsAec/WMSet6+owT8AAAA/+gAAAAAAAAABwAMAADABAABfV+CXbAHnP1jEnrevqME/AAAAP/oAAAAAAAAAAcEDAAAwAQAAX1fgl2wB5z9YxJ63r6jBPwAAAD8IAQAAAAAAAAHCAwAAMAEAAF9X4JdsAec/WMSet6+owT8AAAA/CAEAAAAAAAABwwMAADABAADZBAEvOiDnP+AKD8xgkL8/AAAAPycBAAAAAAAAAcQDAAAwAQAAAZS2tn4q5z+wTR70aai+PwAAAD8nAQAAAAAAAAHFAwAAMAEAALvqRoLlOec/sCpw5twjvj8AAAA/RgEAAAAAAAABxgMAADABAACFxhN7uEznP0AZmV+W4b0/AAAAP0YBAAAAAAAAAccDAAAwAQAAQR2kRh9c5z9A9upRCV29PwAAAD9GAQAAAAAAAAHIAwAAMAEAAAn5cD/ybuc/8H5WlSx+vT8AAAA/ZQEAAAAAAAAByQMAADABAABBDWP0onznP0AZmV+W4b0/AAAAP2UBAAAAAAAAAcoDAAAwAQAAg6aR1r+N5z+As9spAEW+PwAAAD9lAQAAAAAAAAHLAwAAMAEAAD/9IaImnec/AOhgvtMLvz8AAAA/dQEAAAAAAAABzAMAADABAAAL2e6a+a/nP8CTeg+Esb8/AAAAP3UBAAAAAAAAAc0DAAAwAQAAuapCOfS75z/QbGsVT13APwAAAD+UAQAAAAAAAAHOAwAAMAEAAPlDcRsRzec/aMtjgUrRwD8AAAA/lAEAAAAAAAABzwMAADABAAAj0yajVdfnP9iyxzBpZsE/AAAAP5QBAAAAAAAAAdADAAAwAQAAS2LcKprh5z84mivgh/vBPwAAAD+zAQAAAAAAAAHRAwAAMAEAAGVsVYVy6Oc/8EVFMTihwj8AAAA/swEAAAAAAAAB0gMAADABAAD5MzDJlO3nP7DxXoLoRsM/AAAAP7MBAAAAAAAAAdMDAAAwAQAAf3bO30rv5z+oFA2QdcvDPwAAAD/TAQAAAAAAAAHUAwAAMAEAAAe5bPYA8ec/4NH9Z2yzxD8AAAA/0wEAAAAAAAAB1QMAADABAAB/ds7fSu/nP3gw9tNnJ8U/AAAAP9MBAAAAAAAAAdYDAAAwAQAA+TMwyZTt5z+AU6Th9KvFPwAAAD/iAQAAAAAAAAHXAwAAMAEAAFfnGFgG5ec/WCkxCs3+xT8AAAA/4gEAAAAAAAAB2AMAADABAADFHz4U5N/nP4CZAP0OtcY/AAAAPwICAAAAAAAAAdkDAAAwAQAAFU7qdenT5z+YCdDvUGvHPwAAAD8CAgAAAAAAAAHaAwAAMAEAAOE5+MA4xuc/sHmf4pIhyD8AAAA/AgIAAAAAAAAB2wMAADABAAAvaKQiPrrnP5BPLAtrdMg/AAAAPyECAAAAAAAAAdwDAAAwAQAA40k5E7Wl5z/wNpC6iQnJPwAAAD8hAgAAAAAAAAHdAwAAMAEAAAnpL+11j+c/MNHShPNsyT8AAAA/IQIAAAAAAAAB3gMAADABAAAnA+qZynXnP7DiqQs6r8k/AAAAP0ACAAAAAAAAAd8DAAAwAQAAQR2kRh9c5z8Ip1+ty7/JPwAAAD9AAgAAAAAAAAHgAwAAMAEAAMdvg69RPec/CKdfrcu/yT8AAAA/QAIAAAAAAAAB4QMAADABAADjiT1cpiPnP7DiqQs6r8k/AAAAP18CAAAAAAAAAeIDAAAwAQAAG65wY9MQ5z/oWT7IFo7JPwAAAD9fAgAAAAAAAAHjAwAAMAEAAF9X4JdsAec/0Awd42FcyT8AAAA/XwIAAAAAAAAB5AMAADABAAA3yCoQKPfmPwiEsZ8+O8k/AAAAP28CAAAAAAAAAeUDAAAwAQAADzl1iOPs5j/wNpC6iQnJPwAAAD9vAgAAAAAAAAHmAwAAMAEAAHlxmkTB5+Y/0Olu1dTXyD8AAAA/jgIAAAAAAAAB5wMAADABAAD1LvwtC+bmP1jYl06Olcg/AAAAP44CAAAAAAAAAegDAAAwAQAAeXGaRMHn5j/YoxK6us7HPwAAAD+OAgAAAAAAAAHpAwAAMAEAAHlxmkTB5+Y/2KMSurrOxz8AAAA/rQIAAAAAAAAB6gMAADABAAB5cZpEwefmP9ijErq6zsc/AAAAP60CAAAAAAAAAesDAAAwAQAAeXGaRMHn5j/YoxK6us7HPwAAAD+9AgAAAAAAAAHsAwAAMAEAAPUDbdIfT+g/0PgjTINvwj8AAAA/AAAAAAAAAAAB7QMAADABAAD1A23SH0/oP9D4I0yDb8I/AAAAPxAAAAAAAAAAAe4DAAAwAQAA9QNt0h9P6D/Q+CNMg2/CPwAAAD8QAAAAAAAAAAHvAwAAMAEAAPUDbdIfT+g/0PgjTINvwj8AAAA/EAAAAAAAAAAB8AMAADABAAD1A23SH0/oP9D4I0yDb8I/AAAAPyAAAAAAAAAAAfEDAAAwAQAA9QNt0h9P6D/Q+CNMg2/CPwAAAD8gAAAAAAAAAAHyAwAAMAEAAPXzK4Cjb+g/WOdMxTwtwj8AAAA/PwAAAAAAAAAB8wMAADABAAArCB41VH3oP7irAmfOPcI/AAAAPz8AAAAAAAAAAfQDAAAwAQAAb6FMF3GO6D9wNG6q8V7CPwAAAD8/AAAAAAAAAAH1AwAAMAEAAL+/tyb6oug/cDRuqvFewj8AAAA/XgAAAAAAAAAB9gMAADABAAAbY19j77roP1jnTMU8LcI/AAAAP14AAAAAAAAAAfcDAAAwAQAAkxCA+rzZ6D9Y50zFPC3CPwAAAD9eAAAAAAAAAAH4AwAAMAEAAJ+Fe9Ws/eg/kF7hgRkMwj8AAAA/fQAAAAAAAAAB+QMAADABAAAluNiZ5h/pP3gRwJxk2sE/AAAAP30AAAAAAAAAAfoDAAAwAQAAj+C8A0g76T/4/+gVHpjBPwAAAD99AAAAAAAAAAH7AwAAMAEAAINLP4RfWOk/QHd90vp2wT8AAAA/jQAAAAAAAAAB/AMAADABAABZrEiqnm7pP9iyxzBpZsE/AAAAP40AAAAAAAAAAf0DAAAwAQAALw1S0N2E6T+gOzN0jIfBPwAAAD+sAAAAAAAAAAH+AwAAMAEAAGchRIWOkuk/WMSet6+owT8AAAA/rAAAAAAAAAAB/wMAADABAAAV85cjiZ7pPyBNCvvSycE/AAAAP7wAAAAAAAAAAQAEAAAwAQAAI3jUUPWh6T8gTQr70snBPwAAAD+8AAAAAAAAAAEBBAAAMAEAALc/r5QXp+k/2NV1PvbqwT8AAAA/vAAAAAAAAAABAgQAADABAAA9gk2rzajpPziaK+CH+8E/AAAAP8wAAAAAAAAAAQMEAAAwAQAAPYJNq82o6T84mivgh/vBPwAAAD/bAAAAAAAAAAEEBAAAMAEAAD2CTavNqOk/OJor4If7wT8AAAA/2wAAAAAAAAABBQQAADABAAA9gk2rzajpPziaK+CH+8E/AAAAP9sAAAAAAAAAAQYEAAAwAQAAa3GJIPzv6D/AjjbvU1yyPwAAAD8AAAAAAAAAAAEHBAAAMAEAAGtxiSD87+g/wI4271Ncsj8AAAA/EAAAAAAAAAABCAQAADABAABrcYkg/O/oP8CONu9TXLI/AAAAPxAAAAAAAAAAAQkEAAAwAQAAa3GJIPzv6D/AjjbvU1yyPwAAAD8QAAAAAAAAAAEKBAAAMAEAAGtxiSD87+g/wI4271Ncsj8AAAA/EAAAAAAAAAABCwQAADABAAD/SKW2mtToPzCgDXaanrI/AAAAPy8AAAAAAAAAAQwEAAAwAQAA88NoiS7R6D8w5mmRtKezPwAAAD8vAAAAAAAAAAENBAAAMAEAAHkGB6Dk0ug/sD2dMxXztD8AAAA/LwAAAAAAAAABDgQAADABAAB5Bgeg5NLoP1AMZZJSHbY/AAAAP04AAAAAAAAAAQ8EAAAwAQAA88NoiS7R6D+QMmCT8JK4PwAAAD9OAAAAAAAAAAEQBAAAMAEAAHkGB6Dk0ug/INDvUGvnuj8AAAA/TgAAAAAAAAABEQQAADABAACTEID6vNnoP0AZmV+W4b0/AAAAP24AAAAAAAAAARIEAAAwAQAAG1MeEXPb6D94qLVzvUzAPwAAAD9uAAAAAAAAAAETBAAAMAEAABtTHhFz2+g/eBHAnGTawT8AAAA/fQAAAAAAAAABFAQAADABAAAn2Fo+397oP7DxXoLoRsM/AAAAP30AAAAAAAAAARUEAAAwAQAAN12Xa0vi6D9AlrMJ/sPEPwAAAD99AAAAAAAAAAEWBAAAMAEAAMkkcq9t5+g/6DoIkRNBxj8AAAA/nQAAAAAAAAABFwQAADABAADJJHKvbefoP2CSOzN0jMc/AAAAP50AAAAAAAAAARgEAAAwAQAAT2cQxiPp6D/Q6W7V1NfIPwAAAD+dAAAAAAAAAAEZBAAAMAEAANWprtzZ6ug/yC/L8O7gyT8AAAA/vAAAAAAAAAABGgQAADABAABf7Ezzj+zoP0hkUIXCp8o/AAAAP7wAAAAAAAAAARsEAAAwAQAAa3GJIPzv6D+wS7Q04TzLPwAAAD/LAAAAAAAAAAEcBAAAMAEAAId7AnvU9ug/cNQfeAReyz8AAAA/3wAAAAAAAAABHQQAADABAACHewJ71PboP3DUH3gEXss/AAAAP98AAAAAAAAAAR4EAAAwAQAAh3sCe9T26D9w1B94BF7LPwAAAD/fAAAAAAAAAAEfBAAAMAEAAId7AnvU9ug/cNQfeAReyz8AAAA/3wAAAAAAAAABIAQAADABAACX5fCe0ULqPwDAbpAWMrE/AAAAPwAAAAAAAAAAASEEAAAwAQAAl+XwntFC6j8AwG6QFjKxPwAAAD8QAAAAAAAAAAEiBAAAMAEAAB040AcEJOo/AMBukBYysT8AAAA/EAAAAAAAAAABIwQAADABAABTXAMPMRHqP0BasVqAlbE/AAAAPxAAAAAAAAAAASQEAAAwAQAAH0gRWoAD6j/AjjbvU1yyPwAAAD8vAAAAAAAAAAElBAAAMAEAAFNsRGGt8Ok/sBrvJYhutD8AAAA/LwAAAAAAAAABJgQAADABAACZFbSVRuHpP+AdPBmZX7Y/AAAAPy8AAAAAAAAAAScEAAAwAQAAVXyFsynQ6T8AIYkMqlC4PwAAAD8/AAAAAAAAAAEoBAAAMAEAAKeqMRUvxOk/0BL/eHT/uT8AAAA/PwAAAAAAAAABKQQAADABAACZJfXnwsDpP4BK0QBZt7w/AAAAP14AAAAAAAAAASoEAAAwAQAABV4apKC76T9w+TdFGk6/PwAAAD9eAAAAAAAAAAErBAAAMAEAAH8bfI3quek/+LmM+gOPwD8AAAA/bgAAAAAAAAABLAQAADABAACPoLi6Vr3pPxgqXO1FRcE/AAAAP24AAAAAAAAAAS0EAAAwAQAAp6oxFS/E6T+4iFRZQbnBPwAAAD99AAAAAAAAAAEuBAAAMAEAAGUBwuCV0+k/kF7hgRkMwj8AAAA/fQAAAAAAAAABLwQAADABAAA7YssG1enpP1jnTMU8LcI/AAAAP5wAAAAAAAAAATAEAAAwAQAAEcPULBQA6j/4IpcjqxzCPwAAAD+cAAAAAAAAAAExBAAAMAEAAOcj3lJTFuo/OJor4If7wT8AAAA/nAAAAAAAAAABMgQAADABAABh0f7pIDXqPyBNCvvSycE/AAAAP7wAAAAAAAAAATMEAAAwAQAAUzyBajhS6j9Ad33S+nbBPwAAAD+8AAAAAAAAAAE0BAAAMAEAADUix73ja+o/qGWmS7Q0wT8AAAA/vAAAAAAAAAABNQQAADABAAAbCA0Rj4XqP/DcOgiRE8E/AAAAP8sAAAAAAAAAATYEAAAwAQAA8WgWN86b6j/w3DoIkRPBPwAAAD/LAAAAAAAAAAE3BAAAMAEAAL1E4y+hruo/SKHwqSIkwT8AAAA/6wAAAAAAAAABOAQAADABAACDILAodMHqP9iyxzBpZsE/AAAAP+sAAAAAAAAAATkEAAAwAQAAq69lsLjL6j/4/+gVHpjBPwAAAD/6AAAAAAAAAAE6BAAAMAEAAEF3QPTa0Oo/OJor4If7wT8AAAA/CgEAAAAAAAABOwQAADABAABdgblOs9fqPzi92e0UgMI/AAAAPwoBAAAAAAAAATwEAAAwAQAA8UiUktXc6j9QLangVjbDPwAAAD8KAQAAAAAAAAE9BAAAMAEAAIEQb9b34eo/yGEudSr9wz8AAAA/KQEAAAAAAAABPgQAADABAACRlasDZOXqPwgfH00h5cQ/AAAAPykBAAAAAAAAAT8EAAAwAQAAkZWrA2Tl6j/YF1qDhrzFPwAAAD8pAQAAAAAAAAFABAAAMAEAACVdhkeG6uo/4F22nqDFxj8AAAA/SAEAAAAAAAABQQQAADABAACrnyRePOzqP9ijErq6zsc/AAAAP0gBAAAAAAAAAUIEAAAwAQAAnxroMNDo6j9wJbkzQ8fIPwAAAD9IAQAAAAAAAAFDBAAAMAEAAJGVqwNk5eo/sOKpCzqvyT8AAAA/aAEAAAAAAAABRAQAADABAADxSJSS1dzqP4Db5EGfhso/AAAAP2gBAAAAAAAAAUUEAAAwAQAAybneCpHS6j+wS7Q04TzLPwAAAD9oAQAAAAAAAAFGBAAAMAEAAA1jTj8qw+o/cPfNhZHiyz8AAAA/dwEAAAAAAAABRwQAADABAABbkfqgL7fqP8DeMTWwd8w/AAAAP3cBAAAAAAAAAUgEAAAwAQAANwJFGeus6j9oPSqhq+vMPwAAAD+mAQAAAAAAAAFJBAAAMAEAAHmrtE2Eneo/IMaV5M4MzT8AAAA/pgEAAAAAAAABSgQAADABAABDl8KY04/qP4CKS4ZgHc0/AAAAP6YBAAAAAAAAAUsEAAAwAQAAhUAyzWyA6j/oK1MaZanMPwAAAD+2AQAAAAAAAAFMBAAAMAEAAFMsQBi8cuo/iETvakYUzD8AAAA/tgEAAAAAAAABTQQAADABAACX1a9MVWPqP/Dl9v5KoMs/AAAAP7YBAAAAAAAAAU4EAAAwAQAA2X4fge5T6j8A7bvI5cjKPwAAAD/VAQAAAAAAAAFPBAAAMAEAAKNqLcw9Ruo/MPSAkoDxyT8AAAA/1QEAAAAAAAABUAQAADABAAB523dE+TvqP9DpbtXU18g/AAAAP9UBAAAAAAAAAVEEAAAwAQAAb1Y7F4046j9431wYKb7HPwAAAD/lAQAAAAAAAAFSBAAAMAEAAPWY2S1DOuo/4F22nqDFxj8AAAA/5QEAAAAAAAABUwQAADABAAADHhZbrz3qPzjcDyUYzcU/AAAAPw0CAAAAAAAAAVQEAAAwAQAAo2otzD1G6j8oSZIkSZLEPwAAAD8NAgAAAAAAAAFVBAAAMAEAAMv54lOCUOo/MAM2CS+Jwz8AAAA/DQIAAAAAAAABVgQAADABAAD1iJjbxlrqPzi92e0UgMI/AAAAPywCAAAAAAAAAVcEAAAwAQAAHRhOYwtl6j/4/+gVHpjBPwAAAD8sAgAAAAAAAAFYBAAAMAEAADUix73ja+o/kPXWWHJ+wD8AAAA/LAIAAAAAAAABWQQAADABAABtNrlylHnqPwDFsrBGh74/AAAAPzwCAAAAAAAAAVoEAAAwAQAAo0qrJ0WH6j8A851e+Gu7PwAAAD88AgAAAAAAAAFbBAAAMAEAAF2hO/Orluo/gA+yhWMOuD8AAAA/WwIAAAAAAAABXAQAADABAAB5q7RNhJ3qP+C0MfDx0bQ/AAAAP1sCAAAAAAAAAV0EAAAwAQAAhTDxevCg6j8ABsurMDuyPwAAAD9rAgAAAAAAAAFeBAAAMAEAAIUw8XrwoOo/UPGmMdkHsD8AAAA/awIAAAAAAAABXwQAADABAABrJnggGJrqP+Dbs3yQLaw/AAAAP3oCAAAAAAAAAWAEAAAwAQAAydlgr4mR6j8ACp8qQhKpPwAAAD96AgAAAAAAAAFhBAAAMAEAABsIDRGPheo/AMRCDygJqD8AAAA/qQIAAAAAAAABYgQAADABAADn8xpc3nfqP4Cya4jhxqc/AAAAP6kCAAAAAAAAAWMEAAAwAQAAHRhOYwtl6j8ACp8qQhKpPwAAAD+pAgAAAAAAAAFkBAAAMAEAAMF0piYWTeo/AJZXYXYkqz8AAAA/uQIAAAAAAAABZQQAADABAADBdKYmFk3qPwCWV2F2JKs/AAAAP7kCAAAAAAAAAWYEAAAwAQAAwXSmJhZN6j8AlldhdiSrPwAAAD+5AgAAAAAAAAFnBAAAMAEAAMF0piYWTeo/AJZXYXYkqz8AAAA/uQIAAAAAAAABaAQAADABAABntrDgsX3rP6gUDZB1y8M/AAAAPwAAAAAAAAAAAWkEAAAwAQAAZ7aw4LF96z+oFA2QdcvDPwAAAD8PAAAAAAAAAAFqBAAAMAEAAGe2sOCxfes/qBQNkHXLwz8AAAA/DwAAAAAAAAABawQAADABAABntrDgsX3rP6gUDZB1y8M/AAAAPw8AAAAAAAAAAWwEAAAwAQAAZ7aw4LF96z+oFA2QdcvDPwAAAD8PAAAAAAAAAAFtBAAAMAEAAFUhM2HJmus/kMfrqsCZwz8AAAA/LgAAAAAAAAABbgQAADABAAATeMMsMKrrPzADNgkvicM/AAAAPy4AAAAAAAAAAW8EAAAwAQAA6djMUm/A6z9oesrFC2jDPwAAAD8uAAAAAAAAAAFwBAAAMAEAAFMBsbzQ2+s/UC2p4FY2wz8AAAA/TgAAAAAAAAABcQQAADABAABx++jELAPsPzDgh/uhBMM/AAAAP04AAAAAAAAAAXIEAAAwAQAADTi/4z4s7D8Yk2YW7dLCPwAAAD9dAAAAAAAAAAFzBAAAMAEAAKHvWNXkUew/UAr70smxwj8AAAA/XQAAAAAAAAABdAQAADABAABDLC/09nrsPzi92e0UgMI/AAAAP10AAAAAAAAAAXUEAAAwAQAAT6Eqz+ae7D8QcLgIYE7CPwAAAD99AAAAAAAAAAF2BAAAMAEAANPTh5Mgwew/+CKXI6scwj8AAAA/fQAAAAAAAAABdwQAADABAAA//Gv9gdzsPyBNCvvSycE/AAAAP30AAAAAAAAAAXgEAAAwAQAAFV11I8Hy7D947hGP11XBPwAAAD+cAAAAAAAAAAF5BAAAMAEAAE1xZ9hxAO0/8Nw6CJETwT8AAAA/nAAAAAAAAAABegQAADABAAD7Qrt2bAztP2jLY4FK0cA/AAAAP6sAAAAAAAAAAXsEAAAwAQAAqRQPFWcY7T+QGIVm/wLBPwAAAD+7AAAAAAAAAAF8BAAAMAEAANGjxJyrIu0/GCpc7UVFwT8AAAA/uwAAAAAAAAABfQQAADABAADRo8ScqyLtPxgqXO1FRcE/AAAAP7sAAAAAAAAAAX4EAAAwAQAA0aPEnKsi7T8YKlztRUXBPwAAAD/aAAAAAAAAAAF/BAAAMAEAANGjxJyrIu0/GCpc7UVFwT8AAAA/2gAAAAAAAAABgAQAADABAAB5gCXymAbsPwAGy6swO7I/AAAAPwAAAAAAAAAAAYEEAAAwAQAAeYAl8pgG7D8ABsurMDuyPwAAAD8PAAAAAAAAAAGCBAAAMAEAAHmAJfKYBuw/AAbLqzA7sj8AAAA/DwAAAAAAAAABgwQAADABAAB5gCXymAbsPwAGy6swO7I/AAAAPw8AAAAAAAAAAYQEAAAwAQAAeYAl8pgG7D8ABsurMDuyPwAAAD8vAAAAAAAAAAGFBAAAMAEAALOkWPnF8+s/UFLBrWwmtz8AAAA/LwAAAAAAAAABhgQAADABAACzpFj5xfPrP/DvUGvnerk/AAAAPy8AAAAAAAAAAYcEAAAwAQAAvymVJjL36z+QJyPzyzK8PwAAAD8+AAAAAAAAAAGIBAAAMAEAADnn9g989es/4AoPzGCQvz8AAAA/PgAAAAAAAAABiQQAADABAAA55/YPfPXrP1jEnrevqME/AAAAP10AAAAAAAAAAYoEAAAwAQAAR2wzPej46z9onXjTmOzDPwAAAD9dAAAAAAAAAAGLBAAAMAEAANszDoEK/us/AIgpdshyxj8AAAA/XQAAAAAAAAABjAQAADABAAB5gCXymAbsP1jYl06Olcg/AAAAP30AAAAAAAAAAY0EAAAwAQAAiQViHwUK7D/IUnn+e2XKPwAAAD99AAAAAAAAAAGOBAAAMAEAAHmAJfKYBuw/KIA5ybQDzD8AAAA/fQAAAAAAAAABjwQAADABAAD1PYfb4gTsP+BxrzV/ss0/AAAAP4wAAAAAAAAAAZAEAAAwAQAAiQViHwUK7D8wfMHyKszOPwAAAD+MAAAAAAAAAAGRBAAAMAEAACdSeZCTEuw/yNq5XiZAzz8AAAA/rAAAAAAAAAABkgQAADABAAAnUnmQkxLsP8jauV4mQM8/AAAAP6wAAAAAAAAAAZMEAAAwAQAAJ1J5kJMS7D/I2rleJkDPPwAAAD+sAAAAAAAAAAGUBAAAMAEAACdSeZCTEuw/yNq5XiZAzz8AAAA/uwAAAAAAAAABlQQAADABAABtsNfESK3tP7A9nTMV87Q/AAAAPwAAAAAAAAAAAZYEAAAwAQAAbbDXxEit7T+wPZ0zFfO0PwAAAD8fAAAAAAAAAAGXBAAAMAEAANno/IAmqO0/4MyiXVr2uD8AAAA/HwAAAAAAAAABmAQAADABAADZ6PyAJqjtP4BK0QBZt7w/AAAAPx8AAAAAAAAAAZkEAAAwAQAAbbDXxEit7T8Y5P/RKzzAPwAAAD8fAAAAAAAAAAGaBAAAMAEAAPXyddv+ru0/cDRuqvFewj8AAAA/LwAAAAAAAAABmwQAADABAAABeLIIa7LtPwD8cD+UYMQ/AAAAPy8AAAAAAAAAAZwEAAAwAQAAlz+NTI237T/oOgiRE0HGPwAAAD8+AAAAAAAAAAGdBAAAMAEAAJc/jUyNt+0/+PAzn28AyD8AAAA/PgAAAAAAAAABngQAADABAACXP41MjbftP1Ae9Gmonsk/AAAAP04AAAAAAAAAAZ8EAAAwAQAAlz+NTI237T/wwkjxvRvLPwAAAD9OAAAAAAAAAAGgBAAAMAEAAIu6UB8htO0/QPAIvPa5zD8AAAA/bQAAAAAAAAABoQQAADABAAD18nXb/q7tP7hHPF5XBc4/AAAAP20AAAAAAAAAAaIEAAAwAQAAAXiyCGuy7T8wfMHyKszOPwAAAD99AAAAAAAAAAGjBAAAMAEAAPXyddv+ru0/cBYEvZQvzz8AAAA/fQAAAAAAAAABpAQAADABAAD18nXb/q7tP/An20Pbcc8/AAAAP4wAAAAAAAAAAaUEAAAwAQAAAXiyCGuy7T/wJ9tD23HPPwAAAD+MAAAAAAAAAAGmBAAAMAEAAAF4sghrsu0/8CfbQ9txzz8AAAA/nAAAAAAAAAABpwQAADABAAABeLIIa7LtP/An20Pbcc8/AAAAP5wAAAAAAAAAAagEAAAwAQAAAXiyCGuy7T/wJ9tD23HPPwAAAD+sAAAAAAAAAAGpBAAAMAEAALuef91cI+4/AGV7aDvuxT8AAAA/AAAAAAAAAAABqgQAADABAAC7nn/dXCPuPwBle2g77sU/AAAAPxAAAAAAAAAAAasEAAAwAQAAu55/3Vwj7j8AZXtoO+7FPwAAAD8QAAAAAAAAAAGsBAAAMAEAALuef91cI+4/AGV7aDvuxT8AAAA/EAAAAAAAAAABrQQAADABAAC7nn/dXCPuPwBle2g77sU/AAAAPyAAAAAAAAAAAa4EAAAwAQAAd+XOVkdT7j9YKTEKzf7FPwAAAD8gAAAAAAAAAAGvBAAAMAEAAHXVjQTLc+4/mKDFxqndxT8AAAA/PwAAAAAAAAABsAQAADABAACBSonfupfuP4BTpOH0q8U/AAAAPz8AAAAAAAAAAbEEAAAwAQAAj7+Euqq77j/YF1qDhrzFPwAAAD8/AAAAAAAAAAGyBAAAMAEAAI2vQ2gu3O4/2Bdag4a8xT8AAAA/XgAAAAAAAAABswQAADABAABzlYm72fXuP9gXWoOGvMU/AAAAP14AAAAAAAAAAbQEAAAwAQAAzzgx+M4N7z843A8lGM3FPwAAAD9eAAAAAAAAAAG1BAAAMAEAAKeZOh4OJO8/ONwPJRjNxT8AAAA/fQAAAAAAAAABtgQAADABAADnMmkAKzXvP0C5YReLSMU/AAAAP30AAAAAAAAAAbcEAAAwAQAAffpDRE067z/AhNyCt4HEPwAAAD99AAAAAAAAAAG4BAAAMAEAAH36Q0RNOu8/wITcgreBxD8AAAA/jQAAAAAAAAABuQQAADABAAB9+kNETTrvP8CE3IK3gcQ/AAAAP40AAAAAAAAAAboEAAAwAQAAffpDRE067z/AhNyCt4HEPwAAAD+NAAAAAAAAAAG7BAAAMAEAAMkTe7hMR+4/0GxrFU9dwD8AAAA/AAAAAAAAAAABvAQAADABAADJE3u4TEfuP9BsaxVPXcA/AAAAPxAAAAAAAAAAAb0EAAAwAQAAyRN7uExH7j/QbGsVT13APwAAAD8QAAAAAAAAAAG+BAAAMAEAAFvbVfxuTO4/GJNmFu3Swj8AAAA/EAAAAAAAAAABvwQAADABAAD/J21t/VTuP8CE3IK3gcQ/AAAAPxAAAAAAAAAAAcAEAAAwAQAAg2oLhLNW7j/gXbaeoMXGPwAAAD8vAAAAAAAAAAHBBAAAMAEAABky5sfVW+4/8DaQuokJyT8AAAA/PwAAAAAAAAABwgQAADABAAC3fv04ZGTuP7BLtDThPMs/AAAAPz8AAAAAAAAAAcMEAAAwAQAATUbYfIZp7j+g12xrFU/NPwAAAD8/AAAAAAAAAAHEBAAAMAEAAOENs8Cobu4/ePNVrwerzj8AAAA/TwAAAAAAAAABxQQAADABAAC3fv04ZGTuP1DskOVsgs8/AAAAP08AAAAAAAAAAcYEAAAwAQAAt379OGRk7j9Q7JDlbILPPwAAAD9uAAAAAAAAAAHHBAAAMAEAALd+/ThkZO4/UOyQ5WyCzz8AAAA/bgAAAAAAAAAByAQAADABAAC3fv04ZGTuP1DskOVsgs8/AAAAP24AAAAAAAAAAckEAAAwAQAAYfDK6XQz7z/w71Br53q5PwAAAD8AAAAAAAAAAAHKBAAAMAEAAGHwyul0M+8/8O9Qa+d6uT8AAAA/EAAAAAAAAAABywQAADABAABh8MrpdDPvP/DvUGvnerk/AAAAPxAAAAAAAAAAAcwEAAAwAQAAIVecB1gi7z8AogSjuQK+PwAAAD8QAAAAAAAAAAHNBAAAMAEAACFXnAdYIu8/GOT/0Ss8wD8AAAA/EAAAAAAAAAABzgQAADABAACnmToeDiTvP0ih8KkiJME/AAAAPy8AAAAAAAAAAc8EAAAwAQAAOWEVYjAp7z+4iFRZQbnBPwAAAD8vAAAAAAAAAAHQBAAAMAEAAGHwyul0M+8/WOdMxTwtwj8AAAA/LwAAAAAAAAAB0QQAADABAAAFPeJaAzzvP1AK+9LJscI/AAAAP04AAAAAAAAAAdIEAAAwAQAAVVtNaoxQ7z9QCvvSybHCPwAAAD9OAAAAAAAAAAHTBAAAMAEAADdBk703au8/0PgjTINvwj8AAAA/XgAAAAAAAAAB1AQAADABAAARopzjdoDvP6A7M3SMh8E/AAAAP20AAAAAAAAAAdUEAAAwAQAAbUVEIGyY7z9QfkKclZ/APwAAAD9tAAAAAAAAAAHWBAAAMAEAAK/ecgKJqe8/AMWysEaHvj8AAAA/bQAAAAAAAAAB1wQAADABAAB7uj/7W7zvP5AEdeU+rrs/AAAAP30AAAAAAAAAAdgEAAAwAQAAo0n1gqDG7z9AmB3Jhi+4PwAAAD99AAAAAAAAAAHZBAAAMAEAAK/OMbAMyu8/kGBLQaJ3tT8AAAA/nAAAAAAAAAAB2gQAADABAACjSfWCoMbvP3Bd/k2RhrM/AAAAP5wAAAAAAAAAAdsEAAAwAQAAD4IaP37B7z/AjjbvU1yyPwAAAD+cAAAAAAAAAAHcBAAAMAEAAHu6P/tbvO8/sGuI4cbXsT8AAAA/uwAAAAAAAAAB3QQAADABAABdsMagg7XvPwDjHJ6jtrE/AAAAP7sAAAAAAAAAAd4EAAAwAQAAzejrXGGw7z8A4xyeo7axPwAAAD+7AAAAAAAAAAHfBAAAMAEAAL1jry/1rO8/QFqxWoCVsT8AAAA/2wAAAAAAAAAB4AQAADABAAAbF5i+ZqTvP3D08yTq+LE/AAAAP9sAAAAAAAAAAeEEAAAwAQAAGxeYvmak7z9wF6Iyd32yPwAAAD/bAAAAAAAAAAHiBAAAMAEAABsXmL5mpO8/cDpQQAQCsz8AAAA/6gAAAAAAAAAB4wQAADABAAB7yoBN2JvvP/Bu1dTXyLM/AAAAP+oAAAAAAAAAAeQEAAAwAQAA131p3EmT7z8gLMaszrC0PwAAAD8KAQAAAAAAAAHlBAAAMAEAANd9adxJk+8/UC8ToN+htj8AAAA/CgEAAAAAAAAB5gQAADABAABTO8vFk5HvP0C7y9YTtLg/AAAAPwoBAAAAAAAAAecEAAAwAQAA131p3EmT7z/gewmiG427PwAAAD8pAQAAAAAAAAHoBAAAMAEAAFM7y8WTke8/gJAtHHPAvT8AAAA/KQEAAAAAAAAB6QQAADABAADnAqYJtpbvP5D11lhyfsA/AAAAPykBAAAAAAAAAeoEAAAwAQAAAQ0fZI6d7z8QcLgIYE7CPwAAAD9IAQAAAAAAAAHrBAAAMAEAAJXU+aewou8/YMAm4SVxxD8AAAA/WAEAAAAAAAAB7AQAADABAAAbF5i+ZqTvPyDVSlt9pMY/AAAAP1gBAAAAAAAAAe0EAAAwAQAAr95yAomp7z9Y2JdOjpXIPwAAAD9YAQAAAAAAAAHuBAAAMAEAAK/ecgKJqe8/aI7DXOpUyj8AAAA/ZwEAAAAAAAAB7wQAADABAAC9Y68v9azvPyiAOcm0A8w/AAAAP2cBAAAAAAAAAfAEAAAwAQAAzejrXGGw7z+g12xrFU/NPwAAAD93AQAAAAAAAAHxBAAAMAEAANdtKIrNs+8/WKY0ylJ5zj8AAAA/dwEAAAAAAAAB8gQAADABAABdsMagg7XvPyifbwC4UM8/AAAAP5YBAAAAAAAAAfMEAAAwAQAAXbDGoIO17z+ghtOv1uXPPwAAAD+WAQAAAAAAAAH0BAAAMAEAAHu6P/tbvO8/bBALPaAk0D8AAAA/pgEAAAAAAAAB9QQAADABAAAPgho/fsHvP/i2m696PdA/AAAAP7UBAAAAAAAAAfYEAAAwAQAAo0n1gqDG7z9sEAs9oCTQPwAAAD+1AQAAAAAAAAH3BAAAMAEAAKNJ9YKgxu8/bBALPaAk0D8AAAA/tQEAAAAAAAAB+AQAADABAACjSfWCoMbvP2wQCz2gJNA/AAAAP9UBAAAAAAAAAfkEAAAwAQAAo0n1gqDG7z9sEAs9oCTQPwAAAD/VAQAAAAAAAAH6BAAAMAEAAHUB0wRby+c/tA/gWSfe1D8AAAA/AAAAAAAAAAAB+wQAADABAAB1AdMEW8vnP7QP4Fkn3tQ/AAAAPxAAAAAAAAAAAfwEAAAwAQAAf3bO30rv5z+MLQWJ3tXUPwAAAD8QAAAAAAAAAAH9BAAAMAEAAM+UOe/TA+g/jC0Fid7V1D8AAAA/HwAAAAAAAAAB/gQAADABAACZcAbophboP/SGdBYEvdQ/AAAAPx8AAAAAAAAAAf8EAAAwAQAAO70dWTUf6D9c4OOjKaTUPwAAAD8/AAAAAAAAAAEABQAAMAEAAGNM0+B5Keg/XODjoymk1D8AAAA/PwAAAAAAAAABAQUAADABAABjTNPgeSnoP1zg46MppNQ/AAAAPz8AAAAAAAAAAQIFAAAwAQAAY0zT4Hkp6D9c4OOjKaTUPwAAAD8/AAAAAAAAAAEDBQAAMAEAAGNM0+B5Keg/XODjoymk1D8AAAA/PwAAAAAAAAABBAUAADABAACl9UIVExroP5wG36THGdc/AAAAPwAAAAAAAAAAAQUFAAAwAQAApfVCFRMa6D+cBt+kxxnXPwAAAD8QAAAAAAAAAAEGBQAAMAEAAKX1QhUTGug/nAbfpMcZ1z8AAAA/EAAAAAAAAAABBwUAADABAAAfo2Os4DjoP1RsnNpdttY/AAAAPx8AAAAAAAAAAQgFAAAwAQAAH6NjrOA46D9UbJzaXbbWPwAAAD8fAAAAAAAAAAEJBQAAMAEAAB+jY6zgOOg/VGyc2l221j8AAAA/HwAAAAAAAAABCgUAADABAAAfo2Os4DjoP1RsnNpdttY/AAAAPz4AAAAAAAAAAQsFAAAwAQAAp6oxFS/E6T/kRJDRc+vQPwAAAD8AAAAAAAAAAAEMBQAAMAEAAKeqMRUvxOk/5ESQ0XPr0D8AAAA/EAAAAAAAAAABDQUAADABAACnqjEVL8TpP+REkNFz69A/AAAAPxAAAAAAAAAAAQ4FAAAwAQAAgSu932aZ6T8AtV/EtaHRPwAAAD8vAAAAAAAAAAEPBQAAMAEAAMXULBQAiuk/UORberPb0T8AAAA/LwAAAAAAAAABEAUAADABAABztsEEd3XpP8z1MgH6HdI/AAAAPz8AAAAAAAAAAREFAAAwAQAAMR2TIlpk6T9UBwqIQGDSPwAAAD8/AAAAAAAAAAESBQAAMAEAAHXGAlfzVOk/dFQrbfWR0j8AAAA/PwAAAAAAAAABEwUAADABAADH9K64+EjpP/RlAvQ71NI/AAAAP08AAAAAAAAAARQFAAAwAQAAnWX5MLQ+6T/8HWrtXC/TPwAAAD9eAAAAAAAAAAEVBQAAMAEAAI/gvANIO+k/PList8aS0z8AAAA/XgAAAAAAAAABFgUAADABAACP4LwDSDvpP4TnqG3EzNM/AAAAP24AAAAAAAAAARcFAAAwAQAAj+C8A0g76T8E+X/0Cg/UPwAAAD9uAAAAAAAAAAEYBQAAMAEAAIVbgNbbN+k/VCh8qghJ1D8AAAA/jQAAAAAAAAABGQUAADABAACFW4DW2zfpP5xXeGAGg9Q/AAAAP40AAAAAAAAAARoFAAAwAQAAhVuA1ts36T9c4OOjKaTUPwAAAD+NAAAAAAAAAAEbBQAAMAEAAJ1l+TC0Puk/nMK+dHKs1D8AAAA/nQAAAAAAAAABHAUAADABAADH9K64+EjpP5zCvnRyrNQ/AAAAP6wAAAAAAAAAAR0FAAAwAQAA/QihbalW6T80/gjT4JvUPwAAAD+sAAAAAAAAAAEeBQAAMAEAALdfMTkQZuk/BBwuApiT1D8AAAA/vAAAAAAAAAABHwUAADABAAAHfpxImXrpPxSx5+0ratQ/AAAAP7wAAAAAAAAAASAFAAAwAQAA7WPim0SU6T8kRqHZv0DUPwAAAD/bAAAAAAAAAAEhBQAAMAEAAD2CTavNqOk/ZL01lpwf1D8AAAA/6wAAAAAAAAABIgUAADABAACZJfXnwsDpP9QWpSPCBtQ/AAAAP/oAAAAAAAAAASMFAAAwAQAA98icJLjY6T9EcBSx5+3TPwAAAD/6AAAAAAAAAAEkBQAAMAEAAOkzH6XP9ek/dFLvgTD20z8AAAA/+gAAAAAAAAABJQUAADABAAC/lCjLDgzqP1QFzpx7xNM/AAAAP/oAAAAAAAAAASYFAAAwAQAAe+u4lnUb6j+E56htxMzTPwAAAD8aAQAAAAAAAAEnBQAAMAEAAC29DDVwJ+o/dFLvgTD20z8AAAA/GgEAAAAAAAABKAUAADABAABVTMK8tDHqP2S9NZacH9Q/AAAAPxoBAAAAAAAAASkFAAAwAQAAD6NSiBtB6j+ECld7UVHUPwAAAD8pAQAAAAAAAAEqBQAAMAEAADcyCBBgS+o/zDlTMU+L1D8AAAA/KQEAAAAAAAABKwUAADABAADL+eJTglDqP0S2cMwB99Q/AAAAP0kBAAAAAAAAASwFAAAwAQAAUzyBajhS6j8U90MJRnPVPwAAAD9JAQAAAAAAAAEtBQAAMAEAAMv54lOCUOo/PPzM5xsA1j8AAAA/WAEAAAAAAAABLgUAADABAADBdKYmFk3qP0y0NOE8W9Y/AAAAP1gBAAAAAAAAAS8FAAAwAQAAo2otzD1G6j+MTnerpr7WPwAAAD9oAQAAAAAAAAEwBQAAMAEAAJfl8J7RQuo/zOi5dRAi1z8AAAA/dwEAAAAAAAABMQUAADABAAD1mNktQzrqPwyD/D96hdc/AAAAP4cBAAAAAAAAATIFAAAwAQAAVUzCvLQx6j+0dq6XCdDXPwAAAD+HAQAAAAAAAAEzBQAAMAEAAC29DDVwJ+o/lEw7wOEi2D8AAAA/hwEAAAAAAAABNAUAADABAAAFLletKx3qP+R7N3bfXNg/AAAAP5cBAAAAAAAAATUFAAAwAQAAzRll+HoP6j/U5n2KS4bYPwAAAD+XAQAAAAAAAAE2BQAAMAEAAJkFc0PKAeo/NKszLN2W2D8AAAA/tgEAAAAAAAABNwUAADABAADdruJ3Y/LpP9TmfYpLhtg/AAAAP7YBAAAAAAAAATgFAAAwAQAA98icJLjY6T+kBKO5An7YPwAAAD+2AQAAAAAAAAE5BQAAMAEAAPnY3XY0uOk/9BDxYXMz2D8AAAA/1QEAAAAAAAABOgUAADABAAAV85cjiZ7pP9TDz3y+Adg/AAAAP9UBAAAAAAAAATsFAAAwAQAALw1S0N2E6T9csvj1d7/XPwAAAD/VAQAAAAAAAAE8BQAAMAEAAFmsSKqebuk/TPqQ/FZk1z8AAAA/5QEAAAAAAAABPQUAADABAAAXExrIgV3pPwRgTjLtANc/AAAAP+UBAAAAAAAAAT4FAAAwAQAA1Xnr5WRM6T+MTnerpr7WPwAAAD8EAgAAAAAAAAE/BQAAMAEAADMt1HTWQ+k/DD2gJGB81j8AAAA/BAIAAAAAAAABQAUAADABAACP4LwDSDvpP6x46oLOa9Y/AAAAPxQCAAAAAAAAAUEFAAAwAQAA75Olkrky6T/cNxdGiu/VPwAAAD8UAgAAAAAAAAFCBQAAMAEAAO+TpZK5Muk/3DcXRorv1T8AAAA/IwIAAAAAAAABQwUAADABAADvk6WSuTLpP9w3F0aK79U/AAAAPzMCAAAAAAAAAUQFAAAwAQAA75Olkrky6T/cNxdGiu/VPwAAAD8zAgAAAAAAAAFFBQAAMAEAAEsHitg5rOk/oIbTr9blzz8AAAA/AAAAAAAAAAABRgUAADABAABLB4rYOazpP6CG06/W5c8/AAAAPxAAAAAAAAAAAUcFAAAwAQAASweK2Dms6T+ghtOv1uXPPwAAAD8QAAAAAAAAAAFIBQAAMAEAAEsHitg5rOk/oIbTr9blzz8AAAA/EAAAAAAAAAABSQUAADABAABLB4rYOazpP6CG06/W5c8/AAAAPy8AAAAAAAAAAUoFAAAwAQAASweK2Dms6T+ghtOv1uXPPwAAAD8vAAAAAAAAAAFLBQAAMAEAAEsHitg5rOk/oIbTr9blzz8AAAA/PwAAAAAAAAABTAUAADABAAD52N12NLjpP7RitQAr49A/AAAAP04AAAAAAAAAAU0FAAAwAQAABV4apKC76T+Eo4g9b1/RPwAAAD9OAAAAAAAAAAFOBQAAMAEAAJkl9efCwOk/3Irs7I300T8AAAA/TgAAAAAAAAABTwUAADABAAAhaJP+eMLpP0ByUJysidI/AAAAP14AAAAAAAAAAVAFAAAwAQAAty9uQpvH6T9sd9l6ghbTPwAAAD9eAAAAAAAAAAFRBQAAMAEAAC3tzyvlxek/hOeobcTM0z8AAAA/fQAAAAAAAAABUgUAADABAAAhaJP+eMLpP5xXeGAGg9Q/AAAAP30AAAAAAAAAAVMFAAAwAQAALe3PK+XF6T/Ex0dTSDnVPwAAAD99AAAAAAAAAAFUBQAAMAEAAEn3SIa9zOk/DBryFtP31T8AAAA/nQAAAAAAAAABVQUAADABAADPOeecc87pPySKwQkVrtY/AAAAP50AAAAAAAAAAVYFAAAwAQAAVXyFsynQ6T/coCFvMX3XPwAAAD+dAAAAAAAAAAFXBQAAMAEAAFV8hbMp0Ok/JPPLMrw72D8AAAA/tAAAAAAAAAABWAUAADABAADfviPK39HpP9ye5YNs4dg/AAAAP7QAAAAAAAAAAVkFAAAwAQAAZQHC4JXT6T90aCQE1H7ZPwAAAD/DAAAAAAAAAAFaBQAAMAEAAH0LOztu2uk/bIvSEWED2j8AAAA/0wAAAAAAAAABWwUAADABAAB9Czs7btrpPxx/hGnwTdo/AAAAP9MAAAAAAAAAAVwFAAAwAQAA98icJLjY6T88zKVOpX/aPwAAAD/TAAAAAAAAAAFdBQAAMAEAAI2Qd2ja3ek//FQRksig2j8AAAA/4wAAAAAAAAABXgUAADABAAC1Hy3wHujpP5SQW/A2kNo/AAAAP+MAAAAAAAAAAV8FAAAwAQAAU2xEYa3w6T8cf4Rp8E3aPwAAAD8CAQAAAAAAAAFgBQAAMAEAAFNsRGGt8Ok/HH+EafBN2j8AAAA/AgEAAAAAAAABYQUAADABAABTbERhrfDpPxx/hGnwTdo/AAAAPwIBAAAAAAAAAWIFAAAwAQAAU2xEYa3w6T8cf4Rp8E3aPwAAAD8SAQAAAAAAAAFjBQAAMAEAAA1jTj8qw+o/7IiwAclY0z8AAAA/AAAAAAAAAAABZAUAADABAAANY04/KsPqP+yIsAHJWNM/AAAAPxAAAAAAAAAAAWUFAAAwAQAADWNOPyrD6j/siLAByVjTPwAAAD8QAAAAAAAAAAFmBQAAMAEAAA1jTj8qw+o/7IiwAclY0z8AAAA/EAAAAAAAAAABZwUAADABAAANY04/KsPqP+yIsAHJWNM/AAAAPy8AAAAAAAAAAWgFAAAwAQAADWNOPyrD6j/siLAByVjTPwAAAD8vAAAAAAAAAAFpBQAAMAEAAA1jTj8qw+o/7IiwAclY0z8AAAA/TgAAAAAAAAABagUAADABAAAX2EkaGufqP4x+nkQdP9I/AAAAP04AAAAAAAAAAWsFAAAwAQAATew7z8r06j+AxjZL/OPRPwAAAD9eAAAAAAAAAAFsBQAAMAEAAIUALoR7Aus/dA7PUduI0T8AAAA/XgAAAAAAAAABbQUAADABAAC5FCA5LBDrP5Q4QikDNtE/AAAAP14AAAAAAAAAAW4FAAAwAQAA7ygS7twd6z9ICUZzBfzQPwAAAD9uAAAAAAAAAAFvBQAAMAEAACM9BKONK+s/tGK1ACvj0D8AAAA/bgAAAAAAAAABcAUAADABAADRDlhBiDfrP+REkNFz69A/AAAAP40AAAAAAAAAAXEFAAAwAQAAgeCr34JD6z+kzfsUlwzRPwAAAD+NAAAAAAAAAAFyBQAAMAEAACMtw1ARTOs/lDhCKQM20T8AAAA/jQAAAAAAAAABcwUAADABAAA/Nzyr6VLrP7CFYw64Z9E/AAAAP5wAAAAAAAAAAXQFAAAwAQAA3YNTHHhb6z/APcsH2cLRPwAAAD+cAAAAAAAAAAF1BQAAMAEAAPmNzHZQYus/KLrooosu0j8AAAA/uwAAAAAAAAABdgUAADABAACLVae6cmfrP7yDJyPzy9I/AAAAP7sAAAAAAAAAAXcFAAAwAQAAFZhF0Shp6z+MxPpfN0jTPwAAAD/KAAAAAAAAAAF4BQAAMAEAABWYRdEoaes/LCPzyzK80z8AAAA/ygAAAAAAAAABeQUAADABAAD5jcx2UGLrPyRGodm/QNQ/AAAAP9oAAAAAAAAAAXoFAAAwAQAA0/4W7wtY6z8kaU/nTMXUPwAAAD/aAAAAAAAAAAF7BQAAMAEAABeohiOlSOs/JIz99NlJ1T8AAAA/+QAAAAAAAAABfAUAADABAADRDlhBiDfrPxyvqwJnztU/AAAAP/kAAAAAAAAAAX0FAAAwAQAAGbjHdSEo6z+8DaRuYkLWPwAAAD8JAQAAAAAAAAF+BQAAMAEAAFthN6q6GOs//KfmOMyl1j8AAAA/GAEAAAAAAAABfwUAADABAAAZyAjInQfrP5wG36THGdc/AAAAPxgBAAAAAAAAAYAFAAAwAQAAXXF4/Db46j88ZdcQw43XPwAAAD8YAQAAAAAAAAGBBQAAMAEAACVdhkeG6uo/dP8Z2yzx1z8AAAA/OAEAAAAAAAABggUAADABAAALUw3trePqP/QQ8WFzM9g/AAAAPzgBAAAAAAAAAYMFAAAwAQAAT/x8IUfU6j9EQO0XcW3YPwAAAD9HAQAAAAAAAAGEBQAAMAEAADXyA8duzeo/dCLI6Ll12D8AAAA/VwEAAAAAAAABhQUAADABAACrr2WwuMvqP3QiyOi5ddg/AAAAP1cBAAAAAAAAAYYFAAAwAQAAGeiKbJbG6j8UXhJHKGXYPwAAAD9XAQAAAAAAAAGHBQAAMAEAABnoimyWxuo/9BDxYXMz2D8AAAA/ZwEAAAAAAAABiAUAADABAAC7NKLdJM/qP3T/Gdss8dc/AAAAP2cBAAAAAAAAAYkFAAAwAQAA0z4bOP3V6j+cKY2yVJ7XPwAAAD+GAQAAAAAAAAGKBQAAMAEAAIEQb9b34eo/fNxrzZ9s1z8AAAA/hgEAAAAAAAABiwUAADABAADHqZ24FPPqP8zouXUQItc/AAAAP4YBAAAAAAAAAYwFAAAwAQAAdXvxVg//6j8U9QcegdfWPwAAAD+lAQAAAAAAAAGNBQAAMAEAAD9Xvk/iEes/JIrBCRWu1j8AAAA/pQEAAAAAAAABjgUAADABAAAZuMd1ISjrP/yn5jjMpdY/AAAAP7UBAAAAAAAAAY8FAAAwAQAA35OUbvQ66z/8p+Y4zKXWPwAAAD/EAQAAAAAAAAGQBQAAMAEAALX0nZQzUes/JIrBCRWu1j8AAAA/xAEAAAAAAAABkQUAADABAAAvor4rAXDrP4xOd6umvtY/AAAAP8QBAAAAAAAAAZIFAAAwAQAAw1lYHaeV6z8U9QcegdfWPwAAAD/kAQAAAAAAAAGTBQAAMAEAAEeMteHgt+s/BGBOMu0A1z8AAAA/5AEAAAAAAAABlAUAADABAABHfHSPZNjrP8zouXUQItc/AAAAP+QBAAAAAAAAAZUFAAAwAQAAs6RY+cXz6z+8UwCKfEvXPwAAAD/zAQAAAAAAAAGWBQAAMAEAAHmAJfKYBuw/fNxrzZ9s1z8AAAA/8wEAAAAAAAABlwUAADABAAAnUnmQkxLsPzxl1xDDjdc/AAAAPxICAAAAAAAAAZgFAAAwAQAAsZQXp0kU7D/EC2iDnabXPwAAAD8SAgAAAAAAAAGZBQAAMAEAADfXtb3/Few/nCmNslSe1z8AAAA/MgIAAAAAAAABmgUAADABAACjD9t53RDsP7xTAIp8S9c/AAAAPzICAAAAAAAAAZsFAAAwAQAAow/bed0Q7D+8UwCKfEvXPwAAAD9BAgAAAAAAAAGcBQAAMAEAAKMP23ndEOw/vFMAinxL1z8AAAA/QQIAAAAAAAABnQUAADABAACjD9t53RDsP7xTAIp8S9c/AAAAP0ECAAAAAAAAAZ4FAAAwAQAA57hKrnYB7D8ouuiiiy7SPwAAAD8AAAAAAAAAAAGfBQAAMAEAAOe4Sq52Aew/KLrooosu0j8AAAA/DwAAAAAAAAABoAUAADABAADnuEqudgHsPyi66KKLLtI/AAAAPw8AAAAAAAAAAaEFAAAwAQAA57hKrnYB7D8ouuiiiy7SPwAAAD8fAAAAAAAAAAGiBQAAMAEAAOe4Sq52Aew/KLrooosu0j8AAAA/HwAAAAAAAAABowUAADABAADnuEqudgHsPyi66KKLLtI/AAAAPy8AAAAAAAAAAaQFAAAwAQAAb+uncrAj7D+QW/A2kLrRPwAAAD8vAAAAAAAAAAGlBQAAMAEAACtCOD4XM+w/0NKE82yZ0T8AAAA/TgAAAAAAAAABpgUAADABAAB5YKNNoEfsP0Qs9ICSgNE/AAAAP04AAAAAAAAAAacFAAAwAQAAyX4OXSlc7D/gZz7fAHDRPwAAAD9OAAAAAAAAAAGoBQAAMAEAADOn8saKd+w/RCz0gJKA0T8AAAA/bQAAAAAAAAABqQUAADABAACTSpoDgI/sPxBKGbBJeNE/AAAAP20AAAAAAAAAAaoFAAAwAQAA7+1BQHWn7D+g8KkiJJHRPwAAAD9tAAAAAAAAAAGrBQAAMAEAADGHcCKSuOw/YHkVZkey0T8AAAA/jAAAAAAAAAABrAUAADABAADT04eTIMHsP+wfptghy9E/AAAAP4wAAAAAAAAAAa0FAAAwAQAA+2I9G2XL7D8Mbce91vzRPwAAAD+cAAAAAAAAAAGuBQAAMAEAAIGl2zEbzew/nBNYMLEV0j8AAAA/rAAAAAAAAAABrwUAADABAACBpdsxG83sP4x+nkQdP9I/AAAAP6wAAAAAAAAAAbAFAAAwAQAA09OHkyDB7D8UkHXLY4HSPwAAAD+sAAAAAAAAAAGxBQAAMAEAADGHcCKSuOw/jKFMUqrD0j8AAAA/uwAAAAAAAAABsgUAADABAAB3MOBWK6nsP2x32XqCFtM/AAAAP7sAAAAAAAAAAbMFAAAwAQAAx16MuDCd7D9MTWajWmnTPwAAAD/bAAAAAAAAAAG0BQAAMAEAAJNKmgOAj+w/LCPzyzK80z8AAAA/2wAAAAAAAAABtQUAADABAABbNqhOz4HsP6Q0ylJ5/tM/AAAAP+oAAAAAAAAAAbYFAAAwAQAAJyK2mR507D/Eges3LjDUPwAAAD/6AAAAAAAAAAG3BQAAMAEAAIXVniiQa+w/hApXe1FR1D8AAAA/+gAAAAAAAAABuAUAADABAABryyXOt2TsP+TODB3jYdQ/AAAAP/oAAAAAAAAAAbkFAAAwAQAAUcGsc99d7D8UseftK2rUPwAAAD8JAQAAAAAAAAG6BQAAMAEAAOOIh7cBY+w/5M4MHeNh1D8AAAA/CQEAAAAAAAABuwUAADABAADxDcTkbWbsP4QKV3tRUdQ/AAAAPwkBAAAAAAAAAbwFAAAwAQAACxg9P0Zt7D8kRqHZv0DUPwAAAD8pAQAAAAAAAAG9BQAAMAEAADOn8saKd+w/xIHrNy4w1D8AAAA/KQEAAAAAAAABvgUAADABAABru+R7O4XsP2S9NZacH9Q/AAAAPzgBAAAAAAAAAb8FAAAwAQAAk0qaA4CP7D/UFqUjwgbUPwAAAD9IAQAAAAAAAAHABQAAMAEAAMdejLgwnew/dFLvgTD20z8AAAA/SAEAAAAAAAABwQUAADABAACDtRyEl6zsP+yrXg9W3dM/AAAAP2oBAAAAAAAAAcIFAAAwAQAA09OHkyDB7D+E56htxMzTPwAAAD9qAQAAAAAAAAHDBQAAMAEAACPy8qKp1ew/LCPzyzK80z8AAAA/agEAAAAAAAABxAUAADABAABniyGFxubsP5R8YllYo9M/AAAAP4kBAAAAAAAAAcUFAAAwAQAAn58TOnf07D9kmoeID5vTPwAAAD+JAQAAAAAAAAHGBQAAMAEAAGV74DJKB+0/lHxiWVij0z8AAAA/iQEAAAAAAAABxwUAADABAAC1mUtC0xvtP8RePSqhq9M/AAAAP6kBAAAAAAAAAcgFAAAwAQAA7a0994Mp7T8UjjngnuXTPwAAAD+pAQAAAAAAAAHJBQAAMAEAADvMqAYNPu0/NNtaxVMX1D8AAAA/qQEAAAAAAAABygUAADABAAD3IjnSc03tP7TsMUyaWdQ/AAAAP7gBAAAAAAAAAcsFAAAwAQAAH7LuWbhX7T9c4OOjKaTUPwAAAD+4AQAAAAAAAAHMBQAAMAEAAMP+BctGYO0/RLZwzAH31D8AAAA/2AEAAAAAAAABzQUAADABAADbCH8lH2ftP/SpIiSRQdU/AAAAP/cBAAAAAAAAAc4FAAAwAQAA2wh/JR9n7T/Uf69MaZTVPwAAAD8GAgAAAAAAAAHPBQAAMAEAAGFLHTzVaO0/hHNhpPje1T8AAAA/BgIAAAAAAAAB0AUAADABAADPg0L4smPtPyxnE/yHKdY/AAAAPwYCAAAAAAAAAdEFAAAwAQAAs3nJndpc7T/cWsVTF3TWPwAAAD8GAgAAAAAAAAHSBQAAMAEAAIvqExaWUu0/zMULaIOd1j8AAAA/BgIAAAAAAAAB0wUAADABAADdGMB3m0btP0TX4u7J39Y/AAAAPxYCAAAAAAAAAdQFAAAwAQAAL0ds2aA67T9kJATUfhHXPwAAAD8WAgAAAAAAAAHVBQAAMAEAAPkyeiTwLO0/HBi2Kw5c1z8AAAA/RQIAAAAAAAAB1gUAADABAAA73OlYiR3tP2xHsuELltc/AAAAP0UCAAAAAAAAAdcFAAAwAQAAE0000UQT7T8s0B0lL7fXPwAAAD9FAgAAAAAAAAHYBQAAMAEAAGV74DJKB+0/tHaulwnQ1z8AAAA/VQIAAAAAAAAB2QUAADABAAAl4rFQLfbsP0wdPwrk6Nc/AAAAP1UCAAAAAAAAAdoFAAAwAQAAxT4KFDje7D+k4fSrdfnXPwAAAD9VAgAAAAAAAAHbBQAAMAEAAPtiPRtly+w/BKaqTQcK2D8AAAA/ZAIAAAAAAAAB3AUAADABAAC5yQ45SLrsPzSIhR5QEtg/AAAAP2QCAAAAAAAAAd0FAAAwAQAAg7UchJes7D/Uw898vgHYPwAAAD+DAgAAAAAAAAHeBQAAMAEAAONoBRMJpOw/dP8Z2yzx1z8AAAA/gwIAAAAAAAAB3wUAADABAAAxl7F0DpjsP3T/Gdss8dc/AAAAP4MCAAAAAAAAAeAFAAAwAQAAg8Vd1hOM7D/kWIloUtjXPwAAAD+jAgAAAAAAAAHhBQAAMAEAAJVa21X8buw/ZGpg75ga2D8AAAA/owIAAAAAAAAB4gUAADABAACVWttV/G7sP2RqYO+YGtg/AAAAP7ICAAAAAAAAAeMFAAAwAQAAlVrbVfxu7D9kamDvmBrYPwAAAD+yAgAAAAAAAAHkBQAAMAEAAJVa21X8buw/ZGpg75ga2D8AAAA/wgIAAAAAAAAB5QUAADABAADpEudbMnbvP0BasVqAlbE/AAAAPwAAAAAAAAAAAeYFAAAwAQAA6RLnWzJ27z9AWrFagJWxPwAAAD8QAAAAAAAAAAHnBQAAMAEAAOkS51sydu8/QFqxWoCVsT8AAAA/EAAAAAAAAAAB6AUAADABAADnAqYJtpbvP4DRRRdddLE/AAAAPxAAAAAAAAAAAekFAAAwAQAAGxeYvmak7z9AfV9oDRqyPwAAAD8fAAAAAAAAAAHqBQAAMAEAAM3o61xhsO8/cBeiMnd9sj8AAAA/HwAAAAAAAAAB6wUAADABAACFP3woyL/vP3Bd/k2RhrM/AAAAPy8AAAAAAAAAAewFAAAwAQAAvVNu3XjN7z+wPZ0zFfO0PwAAAD8vAAAAAAAAAAHtBQAAMAEAAGslwntz2e8/kIP5Ti/8tT8AAAA/TgAAAAAAAAAB7gUAADABAACTtHcDuOPvP9BA6iYm5LY/AAAAP04AAAAAAAAAAe8FAAAwAQAAk7R3A7jj7z/QQOomJuS2PwAAAD9uAAAAAAAAAAHwBQAAMAEAAJO0dwO44+8/0EDqJibktj8AAAA/bgAAAAAAAAAB8QUAADABAACTtHcDuOPvP9BA6iYm5LY/AAAAP30AAAAAAAAAAfIFAAAwAQAA82dgkinb7z9ANwNN8xCxPwAAAD8AAAAAAAAAAAHzBQAAMAEAAPNnYJIp2+8/QDcDTfMQsT8AAAA/DwAAAAAAAAAB9AUAADABAADzZ2CSKdvvP0A3A03zELE/AAAAPw8AAAAAAAAAAfUFAAAwAQAAzejrXGGw7z/QJSzGrM6wPwAAAD8fAAAAAAAAAAH2BQAAMAEAAG1FRCBsmO8/0CUsxqzOsD8AAAA/LwAAAAAAAAAB9wUAADABAAAdJ9kQ44PvP7BI2tM5U7E/AAAAPz4AAAAAAAAAAfgFAAAwAQAAywhuAVpv7z8AwG6QFjKxPwAAAD8+AAAAAAAAAAH5BQAAMAEAAB03GmNfY+8/QFqxWoCVsT8AAAA/PgAAAAAAAAAB+gUAADABAABH1hA9IE3vP0BasVqAlbE/AAAAP14AAAAAAAAAAfsFAAAwAQAABT3iWgM87z8A4xyeo7axPwAAAD9eAAAAAAAAAAH8BQAAMAEAAOcyaQArNe8/sGuI4cbXsT8AAAA/XgAAAAAAAAAB/QUAADABAADPKPClUi7vP3AXojJ3fbI/AAAAP30AAAAAAAAAAf4FAAAwAQAAOWEVYjAp7z8ww7uDJyOzPwAAAD99AAAAAAAAAAH/BQAAMAEAAKeZOh4OJO8/YICsWx4LtD8AAAA/fQAAAAAAAAABAAYAADABAAAR0l/a6x7vP2DGCHc4FLU/AAAAP4wAAAAAAAAAAQEGAAAwAQAAEdJf2use7z8gldDVdT62PwAAAD+MAAAAAAAAAAECBgAAMAEAACFXnAdYIu8/ENss8Y9Htz8AAAA/rAAAAAAAAAABAwYAADABAACnmToeDiTvP9Cp9E/Ncbg/AAAAP6wAAAAAAAAAAQQGAAAwAQAAIVecB1gi7z9gASjyLb25PwAAAD+7AAAAAAAAAAEFBgAAMAEAAKeZOh4OJO8/kOHG17Epuz8AAAA/ywAAAAAAAAABBgYAADABAAAR0l/a6x7vP8DBZb01lrw/AAAAP8sAAAAAAAAAAQcGAAAwAQAAIVecB1gi7z8AogSjuQK+PwAAAD/LAAAAAAAAAAEIBgAAMAEAAKeZOh4OJO8/4AoPzGCQvz8AAAA/6gAAAAAAAAABCQYAADABAACzHndLeifvPzAxIbfgbcA/AAAAP+oAAAAAAAAAAQoGAAAwAQAASeZRj5ws7z/w3DoIkRPBPwAAAD/qAAAAAAAAAAELBgAAMAEAAFdrjrwIMO8/+P/oFR6YwT8AAAA/+gAAAAAAAAABDAYAADABAAB9+kNETTrvP5Be4YEZDMI/AAAAP/oAAAAAAAAAAQ0GAAAwAQAAD8IeiG8/7z9wNG6q8V7CPwAAAD8ZAQAAAAAAAAEOBgAAMAEAANud64BCUu8/sM6wdFvCwj8AAAA/GQEAAAAAAAABDwYAADABAAAdNxpjX2PvP3BXHLh+48I/AAAAPykBAAAAAAAAARAGAAAwAQAAywhuAVpv7z9wVxy4fuPCPwAAAD8pAQAAAAAAAAERBgAAMAEAAIdf/szAfu8/0BvSWRD0wj8AAAA/OAEAAAAAAAABEgYAADABAAAprBU+T4fvPxiTZhbt0sI/AAAAPzgBAAAAAAAAARMGAAAwAQAAbUVEIGyY7z/wRUUxOKHCPwAAAD9YAQAAAAAAAAEUBgAAMAEAACmc1OvSp+8/0PgjTINvwj8AAAA/WAEAAAAAAAABFQYAADABAADXbSiKzbPvPziaK+CH+8E/AAAAP1gBAAAAAAAAARYGAAAwAQAA//zdERK+7z9YxJ63r6jBPwAAAD93AQAAAAAAAAEXBgAAMAEAAL1Tbt14ze8/MFTPxG3ywD8AAAA/dwEAAAAAAAABGAYAADABAABRG0khm9LvP9BsaxVPXcA/AAAAP3cBAAAAAAAAARkGAAAwAQAADXLZ7AHi7z8wX/V6sOq+PwAAAD+WAQAAAAAAAAEaBgAAMAEAAK2+8F2Q6u8/gErRAFm3vD8AAAA/lgEAAAAAAAABGwYAADABAAC7Qy2L/O3vP5C+GMokpbo/AAAAP5YBAAAAAAAAARwGAAAwAQAArb7wXZDq7z/gzKJdWva4PwAAAD+mAQAAAAAAAAEdBgAAMAEAAKE5tDAk5+8/oMlVakkFtz8AAAA/pgEAAAAAAAABHgYAADABAACTtHcDuOPvPyByIsjoubU/AAAAP8UBAAAAAAAAAR8GAAAwAQAA/+ycv5Xe7z/gtDHw8dG0PwAAAD/FAQAAAAAAAAEgBgAAMAEAAPNnYJIp2+8/8G7V1NfIsz8AAAA/xQEAAAAAAAABIQYAADABAADl4iNlvdfvP3A6UEAEArM/AAAAP+QBAAAAAAAAASIGAAAwAQAA5eIjZb3X7z/AjjbvU1yyPwAAAD/kAQAAAAAAAAEjBgAAMAEAAOXiI2W91+8/QH1faA0asj8AAAA/5AEAAAAAAAABJAYAADABAABrJcJ7c9nvP3D08yTq+LE/AAAAP/QBAAAAAAAAASUGAAAwAQAAear+qN/c7z8A4xyeo7axPwAAAD/0AQAAAAAAAAEmBgAAMAEAAHmq/qjf3O8/AOMcnqO2sT8AAAA/9AEAAAAAAAABJwYAADABAAB5qv6o39zvPwDjHJ6jtrE/AAAAPwMCAAAAAAAAASgGAAAwAQAAear+qN/c7z8A4xyeo7axPwAAAD8DAgAAAAAAAAEpBgAAMAEAAHmq/qjf3O8/AOMcnqO2sT8AAAA/EwIAAAAAAAABKgYAADABAAB5qv6o39zvPwDjHJ6jtrE/AAAAPxMCAAAAAAAAASsGAAAwAQAA82dgkinb7z/gHTwZmV+2PwAAAD8yAgAAAAAAAAEsBgAAMAEAAOXiI2W91+8/AEQ3GjfVuD8AAAA/UgIAAAAAAAABLQYAADABAAC9U27deM3vPyDQ71Br57o/AAAAP1ICAAAAAAAAAS4GAAAwAQAAo0n1gqDG7z9A9upRCV29PwAAAD9SAgAAAAAAAAEvBgAAMAEAAIU/fCjIv+8/+Jbe7HYKwD8AAAA/cQIAAAAAAAABMAYAADABAADxd6HkpbrvP0B3fdL6dsE/AAAAP3ECAAAAAAAAATEGAAAwAQAAXbDGoIO17z/oaPM+xSXDPwAAAD9xAgAAAAAAAAEyBgAAMAEAAF2wxqCDte8/4NH9Z2yzxD8AAAA/kAIAAAAAAAABMwYAADABAABdsMagg7XvP6DDc9Q2YsY/AAAAP5ACAAAAAAAAATQGAAAwAQAAXbDGoIO17z9AaMhbTN/HPwAAAD+QAgAAAAAAAAE1BgAAMAEAAF2wxqCDte8/qL/7/awqyT8AAAA/oAIAAAAAAAABNgYAADABAABdsMagg7XvP6AFWBnHM8o/AAAAP6ACAAAAAAAAATcGAAAwAQAA8Xeh5KW67z8QEGrWck3LPwAAAD+/AgAAAAAAAAE4BgAAMAEAAPF3oeSluu8/qJEQUPtFzD8AAAA/vwIAAAAAAAABOQYAADABAAB7uj/7W7zvP9hOASjyLc0/AAAAP78CAAAAAAAAAToGAAAwAQAA//zdERK+7z/4vtAaNOTNPwAAAD/eAgAAAAAAAAE7BgAAMAEAAA+CGj9+we8/sGrqa+SJzj8AAAA/3gIAAAAAAAABPAYAADABAAAZB1ds6sTvP3AWBL2UL88/AAAAP94CAAAAAAAAAT0GAAAwAQAAo0n1gqDG7z8AS4lRaPbPPwAAAD/9AgAAAAAAAAE+BgAAMAEAADcR0MbCy+8/KJl2gMNF0D8AAAA//QIAAAAAAAABPwYAADABAAC9U27deM3vP9iMKNhSkNA/AAAAP/0CAAAAAAAAAUAGAAAwAQAAvVNu3XjN7z/02Um9B8LQPwAAAD8dAwAAAAAAAAFBBgAAMAEAAL1Tbt14ze8/WJ7/XpnS0D8AAAA/HQMAAAAAAAABQgYAADABAADL2KoK5dDvP1ie/16Z0tA/AAAAPx0DAAAAAAAAAUMGAAAwAQAAURtJIZvS7z9ce1FRDE7QPwAAAD8sAwAAAAAAAAFEBgAAMAEAAFEbSSGb0u8/XHtRUQxO0D8AAAA/LAMAAAAAAAABRQYAADABAABRG0khm9LvP1x7UVEMTtA/AAAAP0wDAAAAAAAAAUYGAAAwAQAAURtJIZvS7z9ce1FRDE7QPwAAAD9MAwAAAAAAAAFHBgAAMAEAAED05VZ3cJE/bBeLSJUV3D8AAAA/AAAAAAAAAAABSAYAADABAABA9OVWd3CRP2wXi0iVFdw/AAAAPxAAAAAAAAAAAUkGAAAwAQAAwJclIraZjj8c5lKn0j/dPwAAAD8QAAAAAAAAAAFKBgAAMAEAAICycyslUY0/TA6KkzVR3j8AAAA/EAAAAAAAAAABSwYAADABAABAiqDliC2LP4TLemssOd8/AAAAPy8AAAAAAAAAAUwGAAAwAQAAQIqg5Ygtiz+cO0pebu/fPwAAAD8/AAAAAAAAAAFNBgAAMAEAAMDoDz4DwIo/Drhn+SBb4D8AAAA/PwAAAAAAAAABTgYAADABAABAiqDliC2LP5al8vz3yuA/AAAAPz8AAAAAAAAAAU8GAAAwAQAAwM3BNJQIjD96VzOiYEvhPwAAAD8/AAAAAAAAAAFQBgAAMAEAAICycyslUY0/SpgG36TH4T8AAAA/XgAAAAAAAAABUQYAADABAABA20ZxwXSPP+b2/kqgO+I/AAAAP14AAAAAAAAAAVIGAAAwAQAA4LDEB2yVkD/aPfnbnJLiPwAAAD9uAAAAAAAAAAFTBgAAMAEAAMDmPtK/FJI/dsA9ywfZ4j8AAAA/bgAAAAAAAAABVAYAADABAACAbYFw1sqTPwpDgrpyH+M/AAAAP30AAAAAAAAAAVUGAAAwAQAAINl1BX7Jlj+ixcap3WXjPwAAAD99AAAAAAAAAAFWBgAAMAEAAAD0ocZikZk/BmYwyP+j4z8AAAA/nQAAAAAAAAABVwYAADABAABAAScDkP2cP24GmuYh4uM/AAAAP50AAAAAAAAAAVgGAAAwAQAAMFiec6FroD8aHpjBIP/jPwAAAD+dAAAAAAAAAAFZBgAAMAEAAKAvqeV6WKI/1qYDBUQg5D8AAAA/vAAAAAAAAAABWgYAADABAACwL5jBtWCkP07cJg/6NOQ/AAAAP7wAAAAAAAAAAVsGAAAwAQAAMAejM49Npj9O3CYP+jTkPwAAAD+8AAAAAAAAAAFcBgAAMAEAANCN5dGlA6g/Nmu5ptUw5D8AAAA/2wAAAAAAAAABXQYAADABAACgw1+c+YKpPwaJ3tWMKOQ/AAAAP9sAAAAAAAAAAV4GAAAwAQAAwKgRk4rLqj/CNZacHxzkPwAAAD/bAAAAAAAAAAFfBgAAMAEAAIAUF0z3was/5ju98Nf24z8AAAA/6wAAAAAAAAABYAYAADABAADwIa2s6SWtP8bumwsjxeM/AAAAP+sAAAAAAAAAAWEGAAAwAQAAQIAL4Z7Arj8ubFccuH7jPwAAAD8KAQAAAAAAAAFiBgAAMAEAAKAXmXQLSbA/slqAlXE84z8AAAA/CgEAAAAAAAABYwYAADABAAD49f86o9+wP5INX7C8CuM/AAAAPwoBAAAAAAAAAWQGAAAwAQAAoJeQ4ihNsT+OMaszLN3iPwAAAD8pAQAAAAAAAAFlBgAAMAEAAHhNEz9fyLE/sjfSh+S34j8AAAA/KQEAAAAAAAABZgYAADABAABYA5ablUOyP65bHgtUiuI/AAAAPykBAAAAAAAAAWcGAAAwAQAA2JA0jmqjsj++8Nf252DiPwAAAD9JAQAAAAAAAAFoBgAAMAEAABAK4cuO9bI//mdss8Q/4j8AAAA/SQEAAAAAAAABaQYAADABAAAw1FXddX6zPyZukwd9GuI/AAAAP0kBAAAAAAAAAWoGAAAwAQAAcE0CG5rQsz/urwS6o+ThPwAAAD9YAQAAAAAAAAFrBgAAMAEAAHiyvKMNFbQ/uvF1bMqu4T8AAAA/WAEAAAAAAAABbAYAADABAAAY75LCHz60P8qGL1heheE/AAAAP3cBAAAAAAAAAW0GAAAwAQAAIFRNS5OCtD/yjFasFmDhPwAAAD93AQAAAAAAAAFuBgAAMAEAAGjN+Yi31LQ/AiIQmKo24T8AAAA/hwEAAAAAAAABbwYAADABAABwMrQRKxm1PxK3yYM+DeE/AAAAP4cBAAAAAAAAAXAGAAAwAQAA2FqYe4w0tT9WLl5AG+zgPwAAAD+XAQAAAAAAAAFxBgAAMAEAAHiXbpqeXbU/TlKqw4q+4D8AAAA/lwEAAAAAAAABcgYAADABAADov1IEAHm1Py4Fid7VjOA/AAAAP7YBAAAAAAAAAXMGAAAwAQAA+CQNjXO9tT/GZB/As07gPwAAAD+2AQAAAAAAAAF0BgAAMAEAAGiyq39IHbY/AgAAAAAA4D8AAAA/tgEAAAAAAAABdQYAADABAABwF2YIvGG2P2ShB5QEjN8/AAAAP9UBAAAAAAAAAXYGAAAwAQAASGgu3H6Ytj9U6Z+a4zDfPwAAAD/VAQAAAAAAAAF3BgAAMAEAAIB8IJEvprY/dBMTcgve3j8AAAA/1QEAAAAAAAABeAYAADABAACAfCCRL6a2PwyX9dZYct4/AAAAP+UBAAAAAAAAAXkGAAAwAQAASGgu3H6Ytj/E/LIM7w7ePwAAAD/lAQAAAAAAAAF6BgAAMAEAAKgrWL1sb7Y/nPcpLhmC3T8AAAA/AwIAAAAAAAABewYAADABAACgxp00+Sq2P8y2VvHUBd0/AAAAPwMCAAAAAAAAAXwGAAAwAQAAmGHjq4XmtT/Uk6jjR4HcPwAAAD8DAgAAAAAAAAF9BgAAMAEAALgQG9jCr7U/xNtA6iYm3D8AAAA/IgIAAAAAAAABfgYAADABAADov1IEAHm1PzzKaWPg49s/AAAAPyICAAAAAAAAAX8GAAAwAQAACArQp8n9tD+ka3H35G/bPwAAAD8iAgAAAAAAAAGABgAAMAEAAMiQI2qlq7Q/rEjD6Vfr2j8AAAA/QgIAAAAAAAABgQYAADABAAAY75LCHz60PzzMpU6lf9o/AAAAP0ICAAAAAAAAAYIGAAAwAQAAoGH0z0resz8sFD5VhCTaPwAAAD9CAgAAAAAAAAGDBgAAMAEAAJCXf75jVbM/TD6xLKzR2T8AAAA/UQIAAAAAAAABhAYAADABAAAIpSZDG7GyPwykbmJCbtk/AAAAP1ECAAAAAAAAAYUGAAAwAQAAiLLNx9IMsj+8dHKsRDTZPwAAAD9wAgAAAAAAAAGGBgAAMAEAAKj8SmuckbE/RGObJf7x2D8AAAA/cAIAAAAAAAABhwYAADABAACIMtZZtQixPyQWekBJwNg/AAAAP4ACAAAAAAAAAYgGAAAwAQAAeGhhSM5/sD+Ub+nNbqfYPwAAAD+AAgAAAAAAAAGJBgAAMAEAANDG0KBIErA/NKszLN2W2D8AAAA/kAIAAAAAAAABigYAADABAADQIZyIJC6vP/zIWFuUjtg/AAAAP5ACAAAAAAAAAYsGAAAwAQAAQGXO+/QArj90IsjouXXYPwAAAD+vAgAAAAAAAAGMBgAAMAEAADCAHAVkuKw/tJlcpZZU2D8AAAA/rwIAAAAAAAABjQYAADABAADQcoakcVSrP2RqYO+YGtg/AAAAP68CAAAAAAAAAY4GAAAwAQAAwI3UreALqj/Uw898vgHYPwAAAD+/AgAAAAAAAAGPBgAAMAEAACDRBiGx3qg/TB0/CuTo1z8AAAA/vwIAAAAAAAABkAYAADABAACQFDmUgbGnP7R2rpcJ0Nc/AAAAP94CAAAAAAAAAZEGAAAwAQAAcIBPcbOfpj9csvj1d7/XPwAAAD/eAgAAAAAAAAGSBgAAMAEAANDDgeSDcqU/XLL49Xe/1z8AAAA/7QIAAAAAAAABkwYAADABAABwtuuDkQ6kP3T/Gdss8dc/AAAAP+0CAAAAAAAAAZQGAAAwAQAA8KhVI5+qoj+Et4HUTUzYPwAAAD/9AgAAAAAAAAGVBgAAMAEAAICbv8KsRqE/7DOfbwC42D8AAAA//QIAAAAAAAABlgYAADABAABAHFPEdMWfP7x0cqxENNk/AAAAPxwDAAAAAAAAAZcGAAAwAQAAoF+WWwqQnD9si9IRYQPaPwAAAD8cAwAAAAAAAAGYBgAAMAEAAOAO8M/RSJg/JFqacJ4t2z8AAAA/HAMAAAAAAAABmQYAADABAABA2ZdNCLmSP3TyoE9D9dw/AAAAPzwDAAAAAAAAAZoGAAAwAQAAQNmXTQi5kj908qBPQ/XcPwAAAD88AwAAAAAAAAGbBgAAMAEAAEDZl00IuZI/dPKgT0P13D8AAAA/PAMAAAAAAAABnAYAADABAABA2ZdNCLmSP3TyoE9D9dw/AAAAPzwDAAAAAAAAAZ0GAAAwAQAACArQp8n9tD/8MWOEOxzaPwAAAD8AAAAAAAAAAAGeBgAAMAEAAAgK0KfJ/bQ//DFjhDsc2j8AAAA/EAAAAAAAAAABnwYAADABAAAICtCnyf20P/wxY4Q7HNo/AAAAPxAAAAAAAAAAAaAGAAAwAQAACArQp8n9tD/8MWOEOxzaPwAAAD8QAAAAAAAAAAGhBgAAMAEAAAClFR9WubQ/lLMJ/sMU2z8AAAA/LwAAAAAAAAABogYAADABAABgaD8ARJC0PwQwJ5l2gNs/AAAAPy8AAAAAAAAAAaMGAAAwAQAA6D9bluJ0tD8koPaLuDbcPwAAAD8vAAAAAAAAAAGkBgAAMAEAAIAXdyyBWbQ/vCGdBUEv3T8AAAA/PwAAAAAAAAABpQYAADABAACwxq5YviK0P+RJ1PGjQN4/AAAAP04AAAAAAAAAAaYGAAAwAQAAEIrYOaz5sz8kB8XJmijfPwAAAD9OAAAAAAAAAAGnBgAAMAEAANh15oT767M/nDtKXm7v3z8AAAA/XgAAAAAAAAABqAYAADABAACgYfTPSt6zP4btigPXb+A/AAAAP14AAAAAAAAAAakGAAAwAQAAcE0CG5rQsz8+vfDX9ufgPwAAAD99AAAAAAAAAAGqBgAAMAEAANh15oT767M/Hm8xfV9o4T8AAAA/fQAAAAAAAAABqwYAADABAACwxq5YviK0PzoDTfMQ8eE/AAAAP30AAAAAAAAAAawGAAAwAQAAgBd3LIFZtD++8Nf252DiPwAAAD+cAAAAAAAAAAGtBgAAMAEAAMiQI2qlq7Q/sjfSh+S34j8AAAA/nAAAAAAAAAABrgYAADABAABwMrQRKxm1P6p+zBjhDuM/AAAAP5wAAAAAAAAAAa8GAAAwAQAA+CQNjXO9tT+ixcap3WXjPwAAAD+sAAAAAAAAAAGwBgAAMAEAAHAXZgi8YbY/ZirmaZG04z8AAAA/rAAAAAAAAAABsQYAADABAACQRpWiFi+3P+Y7vfDX9uM/AAAAP8sAAAAAAAAAAbIGAAAwAQAAgGHSh8Dutz/uF3FtaCTkPwAAAD/LAAAAAAAAAAGzBgAAMAEAAAhUKwMJk7g/Jtb/ukFa5D8AAAA/2wAAAAAAAAABtAYAADABAABYMpLJoCm5P0YjIaD2i+Q/AAAAP9sAAAAAAAAAAbUGAAAwAQAACDnd+ZnbuT8yjme0YrXkPwAAAD/qAAAAAAAAAAG2BgAAMAEAAJArNnXif7o/8hbT94XW5D8AAAA/6gAAAAAAAAABtwYAADABAABAMoGl2zG7P5ou0dKE8+Q/AAAAPwoBAAAAAAAAAbgGAAAwAQAAKE2+ioXxuz9WtzwWqBTlPwAAAD8KAQAAAAAAAAG5BgAAMAEAAOhTCbt+o7w/zuxfIF4p5T8AAAA/CgEAAAAAAAABugYAADABAAAIHn7MZSy9PxpAqFnLNeU/AAAAPykBAAAAAAAAAbsGAAAwAQAAuCTJ/F7evT8aQKhZyzXlPwAAAD8pAQAAAAAAAAG8BgAAMAEAAJg/BuIInr4/SiKDKhQ+5T8AAAA/KQEAAAAAAAABvQYAADABAABQRlESAlC/PwLPOvGmMeU/AAAAP0gBAAAAAAAAAb4GAAAwAQAAoDDH+9UHwD+6e/K3OSXlPwAAAD9IAQAAAAAAAAG/BgAAMAEAAMif+t4hU8A/DmT03DoI5T8AAAA/SAEAAAAAAAABwAYAADABAAC4+jsNvZDAP5ou0dKE8+Q/AAAAP1gBAAAAAAAAAcEGAAAwAQAAxF/2lTDVwD86ahsx8+LkPwAAAD9YAQAAAAAAAAHCBgAAMAEAAOjOKXl8IME/klIdVvTF5D8AAAA/dwEAAAAAAAABwwYAADABAAAsSNa2oHLBP9LJsRLRpOQ/AAAAP3cBAAAAAAAAAcQGAAAwAQAAOK2QPxS3wT+eCyPF927kPwAAAD93AQAAAAAAAAHFBgAAMAEAAGQcxCJgAsI/IvpLPrEs5D8AAAA/lgEAAAAAAAABxgYAADABAABIdwVR+z/CP1aVLH793eM/AAAAP5YBAAAAAAAAAccGAAAwAQAA6LPbbw1pwj8ubFccuH7jPwAAAD+WAQAAAAAAAAHIBgAAMAEAAIzwsY4fksI/CkOCunIf4z8AAAA/tgEAAAAAAAAByQYAADABAADgDh2eqKbCP+IZrVgtwOI/AAAAP7YBAAAAAAAAAcoGAAAwAQAALC2IrTG7wj8etY2YeXHiPwAAAD+2AQAAAAAAAAHLBgAAMAEAAGBBemLiyMI/thQkelcz4j8AAAA/xQEAAAAAAAABzAYAADABAADMaV7MQ+TCP1J0uls19eE/AAAAP8UBAAAAAAAAAc0GAAAwAQAAWJy7kH0Gwz8CRb6lN7vhPwAAAD/kAQAAAAAAAAHOBgAAMAEAAPjYka+PL8M/asJ5tsx04T8AAAA/5AEAAAAAAAABzwYAADABAABcAXYZ8UrDP3J7fyXQHeE/AAAAP/QBAAAAAAAAAdAGAAAwAQAAyClag1Jmwz9mwxcsr8LgPwAAAD/0AQAAAAAAAAHRBgAAMAEAAIBwqfw8lsM/hu2KA9dv4D8AAAA/BAIAAAAAAAAB0gYAADABAAAorX8bT7/DP76Ia0MjIeA/AAAAPwQCAAAAAAAAAdMGAAAwAQAA4PPOlDnvwz8kKnPXJ63fPwAAAD8jAgAAAAAAAAHUBgAAMAEAAEwcs/6aCsQ/ZH5ZhncH3z8AAAA/IwIAAAAAAAAB1QYAADABAAC4RJdo/CXEPzx50Kehet4/AAAAPyMCAAAAAAAAAdYGAAAwAQAA7FiJHa0zxD/E/LIM7w7ePwAAAD9CAgAAAAAAAAHXBgAAMAEAANBOEMPULMQ/vERLE86z3T8AAAA/QgIAAAAAAAAB2AYAADABAAC4RJdo/CXEPxzmUqfSP90/AAAAP0ICAAAAAAAAAdkGAAAwAQAAhDCls0sYxD8cw6SZRbvcPwAAAD9SAgAAAAAAAAHaBgAAMAEAABgIwUnq/MM/NDWwd0wN3D8AAAA/UgIAAAAAAAAB2wYAADABAACs39zfiOHDP6Rrcffkb9s/AAAAP3ECAAAAAAAAAdwGAAAwAQAAEKMGwXa4wz9EhA1IxtraPwAAAD9xAgAAAAAAAAHdBgAAMAEAAIBwqfw8lsM/7JypmKdF2j8AAAA/cQIAAAAAAAAB3gYAADABAADoM9PdKm3DPyRc1ltjydk/AAAAP5ACAAAAAAAAAd8GAAAwAQAAvMSf+t4hwz/sVk19jTzZPwAAAD+QAgAAAAAAAAHgBgAAMAEAAEw3AQgKwsI/NKszLN2W2D8AAAA/kAIAAAAAAAAB4QYAADABAADUqWIVNWLCPwSmqk0HCtg/AAAAP7ACAAAAAAAAAeIGAAAwAQAAkDC21xAQwj88ZdcQw43XPwAAAD+wAgAAAAAAAAHjBgAAMAEAAGzBgvTExME/XI9K6Oo61z8AAAA/sAIAAAAAAAAB5AYAADABAABIUk8ReXnBP9R9c2Gk+NY/AAAAP78CAAAAAAAAAeUGAAAwAQAAVPcN4907wT8U9QcegdfWPwAAAD+/AgAAAAAAAAHmBgAAMAEAABB+YaW56cA/vDBSfO/G1j8AAAA/3gIAAAAAAAAB5wYAADABAADYBLVnlZfAPySKwQkVrtY/AAAAP94CAAAAAAAAAegGAAAwAQAAdIGPz5g+wD+c4zCXOpXWPwAAAD/uAgAAAAAAAAHpBgAAMAEAAHgQxiPp2L8/DD2gJGB81j8AAAA/7gIAAAAAAAAB6gYAADABAACI9Yg+Pxm/P9xaxVMXdNY/AAAAP/4CAAAAAAAAAesGAAAwAQAAWMZZpORLvj+seOqCzmvWPwAAAD/+AgAAAAAAAAHsBgAAMAEAADAycIEWOr0/DD2gJGB81j8AAAA/HQMAAAAAAAAB7QYAADABAAB4xmrIqUO8P/yn5jjMpdY/AAAAPx0DAAAAAAAAAe4GAAAwAQAAqFplDz1Nuz/kEi1NOM/WPwAAAD8dAwAAAAAAAAHvBgAAMAEAAMA/KCqTjbo/NEIpAzYJ1z8AAAA/LQMAAAAAAAAB8AYAADABAADQJOtE6c25P7xTAIp8S9c/AAAAPy0DAAAAAAAAAfEGAAAwAQAAGB6gFPAbuT8Mg/w/eoXXPwAAAD9MAwAAAAAAAAHyBgAAMAEAACgDYy9GXLg/tHaulwnQ1z8AAAA/TAMAAAAAAAAB8wYAADABAAB4/Bf/TKq3PyTzyzK8O9g/AAAAP1sDAAAAAAAAAfQGAAAwAQAAwPXMzlP4tj9kjQ79JZ/YPwAAAD9bAwAAAAAAAAH1BgAAMAEAAEADdFMLVLY/bEV29kb62D8AAAA/awMAAAAAAAAB9gYAADABAACI/CgjEqK1P0wbAx8fTdk/AAAAP2sDAAAAAAAAAfcGAAAwAQAAOB7CXHoLtT/0efuKGsHZPwAAAD+KAwAAAAAAAAH4BgAAMAEAAEgDhXfQS7Q/PMylTqV/2j8AAAA/igMAAAAAAAAB+QYAADABAACQ/DlH15mzP+TiBbTBTts/AAAAP4oDAAAAAAAAAfoGAAAwAQAAEArhy471sj/0vRu7by7cPwAAAD+qAwAAAAAAAAH7BgAAMAEAAJgXiFBGUbI/TMgteBtI3T8AAAA/qgMAAAAAAAAB/AYAADABAABYntsSIv+xP1zG8YxWrN4/AAAAP6oDAAAAAAAAAf0GAAAwAQAAWJ7bEiL/sT9cxvGMVqzePwAAAD/JAwAAAAAAAAH+BgAAMAEAAFie2xIi/7E/XMbxjFas3j8AAAA/yQMAAAAAAAAB/wYAADABAABYntsSIv+xP1zG8YxWrN4/AAAAP8kDAAAAAAAAAQAHAAAwAQAAVpk/BuII3j8G3LN8kC3gPwAAAD8AAAAAAAAAAAEBBwAAMAEAANrrHm8U6t0/9kb6kPxW4D8AAAA/DwAAAAAAAAABAgcAADABAADa6x5vFOrdP/ZG+pD8VuA/AAAAPw8AAAAAAAAAAQMHAAAwAQAA6nBbnIDt3T9WLl5AG+zgPwAAAD8fAAAAAAAAAAEEBwAAMAEAAM5m4kGo5t0/qjkOc6lT4T8AAAA/HwAAAAAAAAABBQcAADABAACaUvCM99jdP5LrThgS1OE/AAAAPy8AAAAAAAAAAQYHAAAwAQAAjs2zX4vV3T/m9v5KoDviPwAAAD8+AAAAAAAAAAEHBwAAMAEAAH5IdzIf0t0/2j3525yS4j8AAAA/PgAAAAAAAAABCAcAADABAABaucGq2sfdP0beYvq+0OI/AAAAP14AAAAAAAAAAQkHAAAwAQAAPq9IUALB3T/C7zmBBRPjPwAAAD9eAAAAAAAAAAEKBwAAMAEAAAabVptRs90/WnJ+cHBZ4z8AAAA/XgAAAAAAAAABCwcAADABAACq965eXJvdP+70wl/bn+M/AAAAP20AAAAAAAAAAQwHAAAwAQAAPs/K9Pp/3T/Oyk+Is/LjPwAAAD9tAAAAAAAAAAENBwAAMAEAANKm5oqZZN0/Nmu5ptUw5D8AAAA/jAAAAAAAAAABDgcAADABAAAyahBshzvdP4aatVzTauQ/AAAAP4wAAAAAAAAAAQ8HAAAwAQAAXhlImMQE3T/SybES0aTkPwAAAD+MAAAAAAAAAAEQBwAAMAEAAGq+Bmopx9w/euGv7c/B5D8AAAA/rAAAAAAAAAABEQcAADABAABu3ogOIobcP7KfPjup9+Q/AAAAP6wAAAAAAAAAARIHAAAwAQAAVvSRWEI+3D+GmRfn8BzlPwAAAD+sAAAAAAAAAAETBwAAMAEAAD4Km6Ji9ts/SiKDKhQ+5T8AAAA/ywAAAAAAAAABFAcAADABAABmudLOn7/bP9rIE53uVuU/AAAAP8sAAAAAAAAAARUHAAAwAQAArnKDVbWP2z8iHFzWW2PlPwAAAD/LAAAAAAAAAAEWBwAAMAEAAAo2rTajZts/Uv42p6Rr5T8AAAA/2wAAAAAAAAABFwcAADABAAAKVi/bmyXbP7LC7Eg2fOU/AAAAP9sAAAAAAAAAARgHAAAwAQAAQoqjNEXy2j8q+A9T7JDlPwAAAD/6AAAAAAAAAAEZBwAAMAEAAEaqJdk9sdo/tp6gxcap5T8AAAA/+gAAAAAAAAABGgcAADABAABi1CDYDnfaPxZjVmdYuuU/AAAAP/oAAAAAAAAAARsHAAAwAQAAMuCwx1Yo2j++elRCV9flPwAAAD8ZAQAAAAAAAAEcBwAAMAEAAApxfeQK3dk/ZpJSHVb05T8AAAA/GQEAAAAAAAABHQcAADABAADyhoYuK5XZP/Y4448wDeY/AAAAPxkBAAAAAAAAAR4HAAAwAQAA2pyPeEtN2T+aUOFqLyrmPwAAAD84AQAAAAAAAAEfBwAAMAEAALItXJX/Adk/5qMppJw25j8AAAA/OAEAAAAAAAABIAcAADABAACaQ2XfH7rYP0Jo30UuR+Y/AAAAPzgBAAAAAAAAASEHAAAwAQAAYk/1zmdr2D+6nQJQ5FvmPwAAAD9YAQAAAAAAAAEiBwAAMAEAAO7BVtySC9g/BvFKiVFo5j8AAAA/WAEAAAAAAAABIwcAADABAAB6NLjpvavXP34mbpMHfeY/AAAAP1gBAAAAAAAAASQHAAAwAQAALjbPfi1W1z+Wl9v7K4HmPwAAAD+AAQAAAAAAAAElBwAAMAEAAPpBX251B9c/fiZukwd95j8AAAA/gAEAAAAAAAABJgcAADABAADeV2i4lb/WP05Ek8K+dOY/AAAAP4ABAAAAAAAAAScHAAAwAQAAqmP4p91w1j+6nQJQ5FvmPwAAAD+PAQAAAAAAAAEoBwAAMAEAAF5lDz1NG9Y/Kvdx3QlD5j8AAAA/jwEAAAAAAAABKQcAADABAAD+4emkUMLVPxKGBHXlPuY/AAAAP68BAAAAAAAAASoHAAAwAQAAwmg9Zyxw1T8ShgR15T7mPwAAAD+vAQAAAAAAAAErBwAAMAEAAKp+RrFMKNU/QmjfRS5H5j8AAAA/vgEAAAAAAAABLAcAADABAAC2IwWDserUPxKGBHXlPuY/AAAAP84BAAAAAAAAAS0HAAAwAQAAukOHJ6qp1D/moymknDbmPwAAAD/OAQAAAAAAAAEuBwAAMAEAAKJZkHHKYdQ/ht9zAgsm5j8AAAA/zgEAAAAAAAABLwcAADABAABqZSBhEhPUP9rHdScMCeY/AAAAP+0BAAAAAAAAATAHAAAwAQAARvbsfcbH0z9OIeW0MfDlPwAAAD/tAQAAAAAAAAExBwAAMAEAAC4M9sfmf9M/vnpUQlfX5T8AAAA/7QEAAAAAAAABMgcAADABAABKNvHGt0XTPxZjVmdYuuU/AAAAPwwCAAAAAAAAATMHAAAwAQAASlZza7AE0z8+aX27EJXlPwAAAD8MAgAAAAAAAAE0BwAAMAEAAELxuOI8wNI/am+kD8lv5T8AAAA/HAIAAAAAAAABNQcAADABAAAqB8IsXXjSP/I5gQUTW+U/AAAAPxwCAAAAAAAAATYHAAAwAQAALidE0VU30j+SdctjgUrlPwAAAD8cAgAAAAAAAAE3BwAAMAEAADrMAqO6+dE/SiKDKhQ+5T8AAAA/OwIAAAAAAAABOAcAADABAAAuZ0gaR7XRPxpAqFnLNeU/AAAAPzsCAAAAAAAAATkHAAAwAQAAFn1RZGdt0T+6e/K3OSXlPwAAAD87AgAAAAAAAAE6BwAAMAEAABqd0whgLNE/hpkX5/Ac5T8AAAA/SwIAAAAAAAABOwcAADABAADWIyfLO9rQP1a3PBaoFOU/AAAAP0sCAAAAAAAAATwHAAAwAQAArrTz5++O0D8OZPTcOgjlPwAAAD9qAgAAAAAAAAE9BwAAMAEAAMJZsrlUUdA/yhCso8375D8AAAA/agIAAAAAAAABPgcAADABAADqCOrlkRrQP4K9Y2pg7+Q/AAAAP2oCAAAAAAAAAT8HAAAwAQAADGbKycXAzz9S24iZF+fkPwAAAD+JAgAAAAAAAAFABwAAMAEAAHzOsnwYWs8/IvmtyM7e5D8AAAA/iQIAAAAAAAABQQcAADABAABkBD5rMdHOPzpqGzHz4uQ/AAAAP4kCAAAAAAAAAUIHAAAwAQAATDrJWUpIzj/CNPgmPc7kPwAAAD+pAgAAAAAAAAFDBwAAMAEAAORR6Tjaqs0/2qVlj2HS5D8AAAA/qQIAAAAAAAABRAcAADABAADUh3Qn8yHNP9qlZY9h0uQ/AAAAP6kCAAAAAAAAAUUHAAAwAQAAvL3/FQyZzD+qw4q+GMrkPwAAAD+4AgAAAAAAAAFGBwAAMAEAAIzpEapMCcw/klIdVvTF5D8AAAA/uAIAAAAAAAABRwcAADABAAAE97guBGXLPzKOZ7RiteQ/AAAAP9gCAAAAAAAAAUgHAAAwAQAAhARgs7vAyj9alI4IG5DkPwAAAD/YAgAAAAAAAAFJBwAAMAEAAAQSBzhzHMo/bilI9K5m5D8AAAA/5wIAAAAAAAABSgcAADABAAAEUguBZJrJP96Ct4HUTeQ/AAAAP+cCAAAAAAAAAUsHAAAwAQAABJIPylUYyT9mTZR3HjnkPwAAAD/3AgAAAAAAAAFMBwAAMAEAAOzHmrhuj8g/wjWWnB8c5D8AAAA/9wIAAAAAAAABTQcAADABAACM37qX/vHHP87KT4iz8uM/AAAAPxYDAAAAAAAAAU4HAAAwAQAAdBVGhhdpxz/G7psLI8XjPwAAAD8WAwAAAAAAAAFPBwAAMAEAAJRfwynh7cY/BmYwyP+j4z8AAAA/FgMAAAAAAAABUAcAADABAADkvTKCW4DGPxr76bOTeuM/AAAAPzUDAAAAAAAAAVEHAAAwAQAAjDoN6l4nxj8SHzY3A03jPwAAAD81AwAAAAAAAAFSBwAAMAEAAHzVUmHr4sU/3mCn6SkX4z8AAAA/NQMAAAAAAAABUwcAADABAAAkUi3J7onFP15P0GLj1OI/AAAAP1UDAAAAAAAAAVQHAAAwAQAAzM4HMfIwxT/aPfnbnJLiPwAAAD9VAwAAAAAAAAFVBwAAMAEAAIhVW/PN3sQ/Rru07DFM4j8AAAA/VQMAAAAAAAABVgcAADABAAAw0jVb0YXEP94aS84PDuI/AAAAP2QDAAAAAAAAAVcHAAAwAQAA7FiJHa0zxD96euGv7c/hPwAAAD9kAwAAAAAAAAFYBwAAMAEAAJTVY4Ww2sM/fjPnHvF44T8AAAA/eAMAAAAAAAABWQcAADABAAAcSMWS23rDPxK3yYM+DeE/AAAAP3gDAAAAAAAAAVoHAAAwAQAA+NiRr48vwz+mOqzoi6HgPwAAAD94AwAAAAAAAAFbBwAAMAEAAORz1yYc68I/Nr6OTdk14D8AAAA/mAMAAAAAAAABXAcAADABAAAAGZb4gK3CP1QMTqhwtd8/AAAAP5gDAAAAAAAAAV0HAAAwAQAAQNJGf5Z9wj/EQg8oCRjfPwAAAD+YAwAAAAAAAAFeBwAAMAEAANSpYhU1YsI//AE868Sb3j8AAAA/twMAAAAAAAABXwcAADABAAC8n+m6XFvCP5Qa2DumBt4/AAAAP7cDAAAAAAAAAWAHAAAwAQAACL5UyuVvwj88M3SMh3HdPwAAAD+3AwAAAAAAAAFhBwAAMAEAAIzwsY4fksI/tGk1DCDU3D8AAAA/1gMAAAAAAAABYgcAADABAAAsLYitMbvCP7RGh/6ST9w/AAAAP9YDAAAAAAAAAWMHAAAwAQAAcKY061UNwz98Qf4fvcLbPwAAAD/WAwAAAAAAAAFkBwAAMAEAALAf4Sh6X8M/lLMJ/sMU2z8AAAA/5gMAAAAAAAABZQcAADABAABYwXHQ/8zDPzzMpU6lf9o/AAAAP+YDAAAAAAAAAWYHAAAwAQAAJG170l1BxD88qfdAGPvZPwAAAD8FBAAAAAAAAAFnBwAAMAEAAOgYhdS7tcQ/BA+1dq6X2T8AAAA/BQQAAAAAAAABaAcAADABAACsxI7WGSrFP3z93e9nVdk/AAAAPwUEAAAAAAAAAWkHAAAwAQAAyI4D6ACzxT8szuE5ahvZPwAAAD8VBAAAAAAAAAFqBwAAMAEAAPRi8VPAQsY/3J7lg2zh2D8AAAA/FQQAAAAAAAABawcAADABAAAULWZlp8vGP3zaL+La0Ng/AAAAPzQEAAAAAAAAAWwHAAAwAQAAdBVGhhdpxz8kFnpAScDYPwAAAD80BAAAAAAAAAFtBwAAMAEAAPQHnwFgDcg/7DOfbwC42D8AAAA/RAQAAAAAAAABbgcAADABAABk8H4i0KrIP+wzn28AuNg/AAAAP0QEAAAAAAAAAW8HAAAwAQAAxNheQ0BIyT/sM59vALjYPwAAAD9TBAAAAAAAAAFwBwAAMAEAALTzmyjqB8o/1OZ9ikuG2D8AAAA/UwQAAAAAAAABcQcAADABAAC0GFJobM7KP1TVpgMFRNg/AAAAP3IEAAAAAAAAAXIHAAAwAQAAjCkW8z2Hyz/Uw898vgHYPwAAAD9yBAAAAAAAAAFzBwAAMAEAAMRivudwW8w/XLL49Xe/1z8AAAA/cgQAAAAAAAABdAcAADABAACcc4JyQhTNPyzQHSUvt9c/AAAAP5IEAAAAAAAAAXUHAAAwAQAAnJg4ssTazT/07UJU5q7XPwAAAD+SBAAAAAAAAAF2BwAAMAEAAHSp/DyWk84/nCmNslSe1z8AAAA/kgQAAAAAAAABdwcAADABAACU2CvX8GDPPyzQHSUvt9c/AAAAP7EEAAAAAAAAAXgHAAAwAQAAvnk0Xk0Q0D9csvj1d7/XPwAAAD+xBAAAAAAAAAF5BwAAMAEAAG4bxQXTfdA/hJTTxsDH1z8AAAA/sQQAAAAAAAABegcAADABAADyLaAlFOHQP1yy+PV3v9c/AAAAP8EEAAAAAAAAAXsHAAAwAQAASrHFvRA60T8s0B0lL7fXPwAAAD/BBAAAAAAAAAF8BwAAMAEAAIKlNc7IiNE/xAtog52m1z8AAAA/4AQAAAAAAAABfQcAADABAAC+HuIL7drRP4SU08bAx9c/AAAAP+AEAAAAAAAAAX4HAAAwAQAAHqIHpOkz0j8cO2Q5m+DXPwAAAD/gBAAAAAAAAAF/BwAAMAEAAFKWd7ShgtI/5FiJaFLY1z8AAAA//wQAAAAAAAABgAcAADABAACCiufEWdHSP7R2rpcJ0Nc/AAAAP/8EAAAAAAAAAYEHAAAwAQAAxgOUAn4j0z+ElNPGwMfXPwAAAD//BAAAAAAAAAGCBwAAMAEAAO5yx+XJbtM/XLL49Xe/1z8AAAA/HgUAAAAAAAABgwcAADABAAAq7HMj7sDTP1yy+PV3v9c/AAAAPx4FAAAAAAAAAYQHAAAwAQAAonkSFsMg1D8s0B0lL7fXPwAAAD8eBQAAAAAAAAGFBwAAMAEAAP78N66/edQ/XLL49Xe/1z8AAAA/PgUAAAAAAAABhgcAADABAAAmbGuRC8XUPyzQHSUvt9c/AAAAPz4FAAAAAAAAAYcHAAAwAQAAPlZiR+sM1T+cKY2yVJ7XPwAAAD8+BQAAAAAAAAGIBwAAMAEAAFZAWf3KVNU/DIP8P3qF1z8AAAA/XQUAAAAAAAABiQcAADABAABuKlCzqpzVP2xHsuELltc/AAAAP10FAAAAAAAAAYoHAAAwAQAAhhRHaYrk1T/EC2iDnabXPwAAAD9sBQAAAAAAAAGLBwAAMAEAAIb0xMSRJdY/nCmNslSe1z8AAAA/bAUAAAAAAAABjAcAADABAABqysnFwF/WP5wpjbJUntc/AAAAP3wFAAAAAAAAAY0HAAAwAQAAZqpHIcig1j9sR7LhC5bXPwAAAD+UBQAAAAAAAAGOBwAAMAEAAFYFiU9j3tY/bEey4QuW1z8AAAA/lAUAAAAAAAABjwcAADABAACK+fhfGy3XP2xHsuELltc/AAAAP5QFAAAAAAAAAZAHAAAwAQAAouPvFft01z88ZdcQw43XPwAAAD+zBQAAAAAAAAGRBwAAMAEAALrN5svavNc/PGXXEMON1z8AAAA/swUAAAAAAAABkgcAADABAAC6rWQn4v3XPzxl1xDDjdc/AAAAP7MFAAAAAAAAAZMHAAAwAQAAto3iguk+2D88ZdcQw43XPwAAAD/DBQAAAAAAAAGUBwAAMAEAAMLynAtdg9g/PGXXEMON1z8AAAA/wwUAAAAAAAABlQcAADABAAD65gwcFdLYP2xHsuELltc/AAAAP+IFAAAAAAAAAZYHAAAwAQAAHlZA/2Ad2T/coCFvMX3XPwAAAD/iBQAAAAAAAAGXBwAAMAEAABo2vlpoXtk/rL5Gnuh01z8AAAA/4gUAAAAAAAABmAcAADABAADiAUoBv5HZP3zca82fbNc/AAAAPwEGAAAAAAAAAZkHAAAwAQAArs3VpxXF2T/coCFvMX3XPwAAAD8BBgAAAAAAAAGaBwAAMAEAAFqP6POT8dk/nCmNslSe1z8AAAA/AQYAAAAAAAABmwcAADABAAAGUfs/Eh7aPxw7ZDmb4Nc/AAAAPyAGAAAAAAAAAZwHAAAwAQAAshIOjJBK2j8EpqpNBwrYPwAAAD8gBgAAAAAAAAGdBwAAMAEAAFpP5Kqic9o/lEw7wOEi2D8AAAA/MAYAAAAAAAABngcAADABAADagUFv3JXaP/QQ8WFzM9g/AAAAPzAGAAAAAAAAAZ8HAAAwAQAAYrSeMxa42j9U1aYDBUTYPwAAAD9ABgAAAAAAAAGgBwAAMAEAAPZrOCW83do/hLeB1E1M2D8AAAA/XwYAAAAAAAABoQcAADABAAB6npXp9f/aP0RA7Rdxbdg/AAAAP18GAAAAAAAAAaIHAAAwAQAAGttrCAgp2z8UXhJHKGXYPwAAAD9fBgAAAAAAAAGjBwAAMAEAAK6SBfqtTts/FF4SRyhl2D8AAAA/bgYAAAAAAAABpAcAADABAAAiQCaRe23bPxReEkcoZdg/AAAAP24GAAAAAAAAAaUHAAAwAQAAkmgK+9yI2z8UXhJHKGXYPwAAAD9uBgAAAAAAAAGmBwAAMAEAAAoWK5Kqp9s/REDtF3Ft2D8AAAA/jgYAAAAAAAABpwcAADABAAByPg/8C8PbP0RA7Rdxbdg/AAAAP44GAAAAAAAAAagHAAAwAQAA7usvk9nh2z+kBKO5An7YPwAAAD+OBgAAAAAAAAGpBwAAMAEAAHIejVcTBNw/ZI0O/SWf2D8AAAA/rQYAAAAAAAABqgcAADABAADeRnHBdB/cP5Rv6c1up9g/AAAAP60GAAAAAAAAAasHAAAwAQAASm9VK9Y63D8kFnpAScDYPwAAAD+tBgAAAAAAAAGsBwAAMAEAALaXOZU3Vtw/rLwKsyPZ2D8AAAA/vQYAAAAAAAABrQcAADABAAAuRVosBXXcPxSBwFS16dg/AAAAP70GAAAAAAAAAa4HAAAwAQAAsne38D6X3D9csLwKsyPZPwAAAD/cBgAAAAAAAAGvBwAAMAEAADaqFLV4udw/TBsDHx9N2T8AAAA/3AYAAAAAAAABsAcAADABAAB6Q0OXlcrcP9zBk5H5Zdk/AAAAP9wGAAAAAAAAAbEHAAAwAQAA1ubq04ri3D90aCQE1H7ZPwAAAD8LBwAAAAAAAAGyBwAAMAEAAEIPzz3s/dw/jLVF6Yiw2T8AAAA/CwcAAAAAAAABswcAADABAADSxmgvkiPdP3wgjP302dk/AAAAPwsHAAAAAAAAAbQHAAAwAQAATnSJxl9C3T/8MWOEOxzaPwAAAD8aBwAAAAAAAAG1BwAAMAEAALqcbTDBXd0/fEM6C4Je2j8AAAA/GgcAAAAAAAABtgcAADABAAAixVGaInndP8xyNsF/mNo/AAAAPxoHAAAAAAAAAbcHAAAwAQAAcuO8qauN3T/cKp66oPPaPwAAAD8qBwAAAAAAAAG4BwAAMAEAAKr3rl5cm90/5OIFtMFO2z8AAAA/KgcAAAAAAAABuQcAADABAADukN1AeazdP7Qj2fAFy9s/AAAAP0kHAAAAAAAAAboHAAAwAQAAHqXP9Sm63T+0Rof+kk/cPwAAAD9JBwAAAAAAAAG7BwAAMAEAAEo0hX1uxN0/tGk1DCDU3D8AAAA/SQcAAAAAAAABvAcAADABAAB+SHcyH9LdPzwzdIyHcd0/AAAAP2gHAAAAAAAAAb0HAAAwAQAAvuGlFDzj3T88ViKaFPbdPwAAAD9oBwAAAAAAAAG+BwAAMAEAACoKin6d/t0/tIqnLui83j8AAAA/eAcAAAAAAAABvwcAADABAACmt6oVax3eP2ShB5QEjN8/AAAAP4gHAAAAAAAAAcAHAAAwAQAAAltSUmA13j82vo5N2TXgPwAAAD+IBwAAAAAAAAHBBwAAMAEAAEb0gDR9Rt4/jsk+gGed4D8AAAA/iAcAAAAAAAABwgcAADABAABi/vmOVU3eP/pFXBsaCeE/AAAAP5cHAAAAAAAAAcMHAAAwAQAAYv75jlVN3j/2aAopp43hPwAAAD+XBwAAAAAAAAHEBwAAMAEAAFJ5vWHpSd4/xqndZesJ4j8AAAA/twcAAAAAAAABxQcAADABAAC2POdC1yDeP8LMi3N4juI/AAAAP7cHAAAAAAAAAcYHAAAwAQAAtjznQtcg3j/CzItzeI7iPwAAAD/GBwAAAAAAAAHHBwAAMAEAALY850LXIN4/wsyLc3iO4j8AAAA/xgcAAAAAAAAByAcAADABAAC2POdC1yDeP8LMi3N4juI/AAAAP/UHAAAAAAAAAckHAAAwAQAAZbgcKvv+4D88zKVOpX/aPwAAAD8AAAAAAAAAAAHKBwAAMAEAAGW4HCr7/uA/PMylTqV/2j8AAAA/DwAAAAAAAAABywcAADABAABluBwq+/7gPzzMpU6lf9o/AAAAPw8AAAAAAAAAAcwHAAAwAQAAcz1ZV2cC4T9c02oYQKjZPwAAAD8vAAAAAAAAAAHNBwAAMAEAAOv6ukCxAOE/3MGTkfll2T8AAAA/LwAAAAAAAAABzgcAADABAADT8EHm2PngP7x0cqxENNk/AAAAPz4AAAAAAAAAAc8HAAAwAQAAt+bIiwDz4D+svAqzI9nYPwAAAD8+AAAAAAAAAAHQBwAAMAEAAAkVde0F5+A/ZI0O/SWf2D8AAAA/PgAAAAAAAAAB0QcAADABAADFe0YL6dXgP7SZXKWWVNg/AAAAP04AAAAAAAAAAdIHAAAwAQAAj2dUVjjI4D9kamDvmBrYPwAAAD9OAAAAAAAAAAHTBwAAMAEAAMWLh11lteA/TB0/CuTo1z8AAAA/bQAAAAAAAAAB1AcAADABAABn6N8gcJ3gP7R2rpcJ0Nc/AAAAP20AAAAAAAAAAdUHAAAwAQAAC0U45HqF4D9csvj1d7/XPwAAAD99AAAAAAAAAAHWBwAAMAEAAJOXF02tZuA/9O1CVOau1z8AAAA/fQAAAAAAAAAB1wcAADABAAChLJXMlUngP9ygIW8xfdc/AAAAP30AAAAAAAAAAdgHAAAwAQAAr8ESTH4s4D8Mg/w/eoXXPwAAAD+cAAAAAAAAAAHZBwAAMAEAALHRU576C+A/PGXXEMON1z8AAAA/nAAAAAAAAAAB2gcAADABAACW1xuWnuTfP2xHsuELltc/AAAAP6wAAAAAAAAAAdsHAAAwAQAA9ppFd4y73z+cKY2yVJ7XPwAAAD+sAAAAAAAAAAHcBwAAMAEAAFpeb1h6kt8/XLL49Xe/1z8AAAA/uwAAAAAAAAAB3QcAADABAACmnFwM/GXfPwSmqk0HCtg/AAAAP7sAAAAAAAAAAd4HAAAwAQAA6lUNkxE23z8k88syvDvYPwAAAD/aAAAAAAAAAAHfBwAAMAEAAD6U+kaTCd8//MhYW5SO2D8AAAA/2gAAAAAAAAAB4AcAADABAACu3GBV7ePeP1T4VBGSyNg/AAAAP9oAAAAAAAAAAeEHAAAwAQAADqCKNtu63j9csLwKsyPZPwAAAD/6AAAAAAAAAAHiBwAAMAEAAGpjtBfJkd4/DKRuYkJu2T8AAAA/+gAAAAAAAAAB4wcAADABAADKJt74tmjeP/R5+4oawdk/AAAAP/oAAAAAAAAAAeQHAAAwAQAAKuoH2qQ/3j+M2PP2FTXaPwAAAD8ZAQAAAAAAAAHlBwAAMAEAAHoo9Y0mE94/VBnHM1qx2j8AAAA/GQEAAAAAAAAB5gcAADABAADa6x5vFOrdP7QAK+N4Rts/AAAAPxkBAAAAAAAAAecHAAAwAQAAPq9IUALB3T88ymlj4OPbPwAAAD8pAQAAAAAAAAHoBwAAMAEAALZ864vInt0/pLHNEv943D8AAAA/KQEAAAAAAAAB6QcAADABAAA+z8r0+n/dP7whnQVBL90/AAAAP0gBAAAAAAAAAeoHAAAwAQAA4isjuAVo3T98zbZW8dTdPwAAAD9IAQAAAAAAAAHrBwAAMAEAAJ6S9NXoVt0/jKjMXZ+03j8AAAA/SAEAAAAAAAAB7AcAADABAABe+cXzy0XdP6QYnFDhat8/AAAAP3ABAAAAAAAAAe0HAAAwAQAAgoh7exBQ3T82vo5N2TXgPwAAAD9wAQAAAAAAAAHuBwAAMAEAAJ6S9NXoVt0/Bv9hih2y4D8AAAA/cAEAAAAAAAAB7wcAADABAADiKyO4BWjdP7rOx149KuE/AAAAP48BAAAAAAAAAfAHAAAwAQAAIsVRmiJ53T9aLcDKOJ7hPwAAAD+PAQAAAAAAAAHxBwAAMAEAAIJo+dYXkd0/mscClaIB4j8AAAA/jwEAAAAAAAAB8gcAADABAADShmTmoKXdP9ZhRV8MZeI/AAAAP68BAAAAAAAAAfMHAAAwAQAAHqXP9Sm63T+GVfe2m6/iPwAAAD+vAQAAAAAAAAH0BwAAMAEAAH5IdzIf0t0/kg1fsLwK4z8AAAA/vgEAAAAAAAAB9QcAADABAAAGe9T2WPTdP1pyfnBwWeM/AAAAP74BAAAAAAAAAfYHAAAwAQAAbqO4YLoP3j++EuiOkpfjPwAAAD/OAQAAAAAAAAH3BwAAMAEAACrqB9qkP94/9tB23GvN4z8AAAA/zgEAAAAAAAAB+AcAADABAACyHGWe3mHeP/6sKln8+uM/AAAAP90BAAAAAAAAAfkHAAAwAQAAamO0F8mR3j924k1jsg/kPwAAAD/tAQAAAAAAAAH6BwAAMAEAACaqA5Gzwd4/Bone1Ywo5D8AAAA//QEAAAAAAAAB+wcAADABAAAWBUW/Tv/ePzZruabVMOQ/AAAAP/0BAAAAAAAAAfwHAAAwAQAAFuXCGlZA3z+WL29IZ0HkPwAAAD/9AQAAAAAAAAH9BwAAMAEAABLFQHZdgd8/Zk2Udx455D8AAAA/HAIAAAAAAAAB/gcAADABAADOC5DvR7HfPwaJ3tWMKOQ/AAAAPxwCAAAAAAAAAf8HAAAwAQAAfs2iO8bd3z924k1jsg/kPwAAAD8cAgAAAAAAAAEACAAAMAEAAAEAAAAAAOA//qwqWfz64z8AAAA/LAIAAAAAAAABAQgAADABAADl5UVTqxngP/bQdtxrzeM/AAAAPywCAAAAAAAAAQIIAAAwAQAAu0ZPeeov4D/u9MJf25/jPwAAAD9LAgAAAAAAAAEDCAAAMAEAAA1luohzROA/Aop8S2924z8AAAA/SwIAAAAAAAABBAgAADABAABP/uhqkFXgP/qtyM7eSOM/AAAAP0sCAAAAAAAAAQUIAAAwAQAAGdq1Y2No4D+SDV+wvArjPwAAAD9qAgAAAAAAAAEGCAAAMAEAAE3upxgUduA/Lm31kZrM4j8AAAA/agIAAAAAAAABBwgAADABAACFAprNxIPgP8LMi3N4juI/AAAAP2oCAAAAAAAAAQgIAAAwAQAAx5vIr+GU4D9Gu7TsMUziPwAAAD+JAgAAAAAAAAEJCAAAMAEAAAk195H+peA/glaVLH794T8AAAA/iQIAAAAAAAABCggAADABAAC3Bksw+bHgP44Pm5uBpuE/AAAAP5kCAAAAAAAAAQsIAAAwAQAA7Ro95am/4D+SyKAKhU/hPwAAAD+pAgAAAAAAAAEMCAAAMAEAAJvskIOky+A/bp/LqD/w4D8AAAA/qQIAAAAAAAABDQgAADABAAA/Oaj0MtTgP/4irg2NhOA/AAAAP6kCAAAAAAAAAQ4IAAAwAQAA34W/ZcHc4D/W+dirRyXgPwAAAD+4AgAAAAAAAAEPCAAAMAEAAHNNmqnj4eA/lIPiZE2U3z8AAAA/uAIAAAAAAAABEAgAADABAACB0tbWT+XgPwy6o+Tl9t4/AAAAP9cCAAAAAAAAAREIAAAwAQAACRV17QXn4D+0Z/kgWzjePwAAAD/XAgAAAAAAAAESCAAAMAEAAAkVde0F5+A/zNkE/2GK3T8AAAA/1wIAAAAAAAABEwgAADABAACB0tbWT+XgP1Slf2qOw9w/AAAAP/cCAAAAAAAAARQIAAAwAQAA7Qr8ki3g4D98rEQ0KezbPwAAAD/3AgAAAAAAAAEVCAAAMAEAAMV7Rgvp1eA/ZNEuLXsM2z8AAAA/9wIAAAAAAAABFggAADABAAAJJbY/gsbgPywUPlWEJNo/AAAAPwYDAAAAAAAAARcIAAAwAQAAq4EOA42u4D/cwZOR+WXZPwAAAD8GAwAAAAAAAAEYCAAAMAEAANUgBd1NmOA/JBZ6QEnA2D8AAAA/JgMAAAAAAAABGQgAADABAADxOr+Jon7gPyTzyzK8O9g/AAAAPyYDAAAAAAAAARoIAAAwAQAAC1V5Nvdk4D+ElNPGwMfXPwAAAD81AwAAAAAAAAEbCAAAMAEAAJGnWJ8pRuA/xAtog52m1z8AAAA/NQMAAAAAAAABHAgAADABAABfo6c89RfgP1yy+PV3v9c/AAAAP0UDAAAAAAAAAR0IAAAwAQAAX6OnPPUX4D9csvj1d7/XPwAAAD9FAwAAAAAAAAEeCAAAMAEAAF+jpzz1F+A/XLL49Xe/1z8AAAA/ZAMAAAAAAAABHwgAADABAABfo6c89RfgP1yy+PV3v9c/AAAAP2QDAAAAAAAAASAIAAAwAQAAOTO+tAQM5T/cwZOR+WXZPwAAAD8AAAAAAAAAAAEhCAAAMAEAADkzvrQEDOU/3MGTkfll2T8AAAA/DwAAAAAAAAABIggAADABAAA5M760BAzlP9zBk5H5Zdk/AAAAPw8AAAAAAAAAASMIAAAwAQAAOTO+tAQM5T/cwZOR+WXZPwAAAD8PAAAAAAAAAAEkCAAAMAEAALPwH55OCuU/pASjuQJ+2D8AAAA/HwAAAAAAAAABJQgAADABAACz8B+eTgrlP5RMO8DhItg/AAAAPy4AAAAAAAAAASYIAAAwAQAAo2vjcOIG5T/07UJU5q7XPwAAAD8+AAAAAAAAAAEnCAAAMAEAAIthahYKAOU/vFMAinxL1z8AAAA/PgAAAAAAAAABKAgAADABAAD1mY/S5/rkP0TX4u7J39Y/AAAAPz4AAAAAAAAAASkIAAAwAQAAVU14YVny5D8kisEJFa7WPwAAAD9OAAAAAAAAAAEqCAAAMAEAAC2+wtkU6OQ/3FrFUxd01j8AAAA/TgAAAAAAAAABKwgAADABAABvZzIOrtjkP4wryZ0ZOtY/AAAAP20AAAAAAAAAASwIAAAwAQAApYtlFdvF5D903qe4ZAjWPwAAAD99AAAAAAAAAAEtCAAAMAEAAN2vmBwIs+Q/3DcXRorv1T8AAAA/fQAAAAAAAAABLggAADABAAAHT4/2yJzkP1wmQL9DrdU/AAAAP30AAAAAAAAAAS8IAAAwAQAAqavnudOE5D90u/mq14PVPwAAAD+MAAAAAAAAAAEwCAAAMAEAALdAZTm8Z+Q/hFCzlmta1T8AAAA/jAAAAAAAAAABMQgAADABAAA/k0Si7kjkP5TlbIL/MNU/AAAAP6sAAAAAAAAAATIIAAAwAQAAMx5Jx/4k5D9kA5KxtijVPwAAAD+rAAAAAAAAAAEzCAAAMAEAADMuihl7BOQ/ZAOSsbYo1T8AAAA/qwAAAAAAAAABNAgAADABAABBwweZY+fjP8THR1NIOdU/AAAAP8sAAAAAAAAAATUIAAAwAQAAQdNI69/G4z/Ex0dTSDnVPwAAAD/LAAAAAAAAAAE2CAAAMAEAADVeTRDwouM/xMdHU0g51T8AAAA/ywAAAAAAAAABNwgAADABAAC9sCx5IoTjP2QDkrG2KNU/AAAAP+oAAAAAAAAAATgIAAAwAQAAQwMM4lRl4z9kA5KxtijVPwAAAD/qAAAAAAAAAAE5CAAAMAEAAFOYiWE9SOM/lOVsgv8w1T8AAAA/6gAAAAAAAAABOggAADABAABhLQfhJSvjP/SpIiSRQdU/AAAAP/oAAAAAAAAAATsIAAAwAQAA6X/mSVgM4z8U90MJRnPVPwAAAD/6AAAAAAAAAAE8CAAAMAEAAGVNiYUe6uI/1H+vTGmU1T8AAAA/GQEAAAAAAAABPQgAADABAADdGizB5MfiP8Tq9WDVvdU/AAAAPxkBAAAAAAAAAT4IAAAwAQAA7a+pQM2q4j/cNxdGiu/VPwAAAD8ZAQAAAAAAAAE/CAAAMAEAAHMCian/i+I/dN6nuGQI1j8AAAA/OAEAAAAAAAABQAgAADABAACPHENWVHLiPzz8zOcbANY/AAAAPzgBAAAAAAAAAUEIAAAwAQAAC+rlkRpQ4j903qe4ZAjWPwAAAD84AQAAAAAAAAFCCAAAMAEAAP106rYqLOI/jCvJnRk61j8AAAA/VwEAAAAAAAABQwgAADABAAB3Qo3y8AniPzQfe/WohNY/AAAAP1cBAAAAAAAAAUQIAAAwAQAADRqpiI/u4T+8MFJ878bWPwAAAD9nAQAAAAAAAAFFCAAAMAEAAK92AUya1uE/1H1zYaT41j8AAAA/ZwEAAAAAAAABRggAADABAADlmjRTx8PhP8zouXUQItc/AAAAP2cBAAAAAAAAAUcIAAAwAQAAA7Xu/xuq4T+8UwCKfEvXPwAAAD+GAQAAAAAAAAFICAAAMAEAAJWMCpa6juE/PGXXEMON1z8AAAA/hgEAAAAAAAABSQgAADABAAAtZCYsWXPhP3T/Gdss8dc/AAAAP4YBAAAAAAAAAUoIAAAwAQAA20W7HNBe4T+0mVylllTYPwAAAD+lAQAAAAAAAAFLCAAAMAEAABFq7iP9S+E/vFHEnrev2D8AAAA/pQEAAAAAAAABTAgAADABAABXE15YljzhP1ywvAqzI9k/AAAAP7UBAAAAAAAAAU0IAAAwAQAAp0EKupsw4T+kSv/UHIfZPwAAAD/FAQAAAAAAAAFOCAAAMAEAAGOo29d+H+E/bIvSEWED2j8AAAA/xQEAAAAAAAABTwgAADABAACpUUsMGBDhP3xDOguCXto/AAAAP8UBAAAAAAAAAVAIAAAwAQAA+X/3bR0E4T+sSMPpV+vaPwAAAD/kAQAAAAAAAAFRCAAAMAEAAD0pZ6K29OA/dImWJpxn2z8AAAA/5AEAAAAAAAABUggAADABAACd3E8xKOzgP3ysRDQp7Ns/AAAAP+QBAAAAAAAAAVMIAAAwAQAAc02aqePh4D9E7RdxbWjcPwAAAD/0AQAAAAAAAAFUCAAAMAEAAFlDIU8L2+A/dPKgT0P13D8AAAA/9AEAAAAAAAABVQgAADABAAA/Oaj0MtTgPzwzdIyHcd0/AAAAPxMCAAAAAAAAAVYIAAAwAQAAMbRrx8bQ4D+UGtg7pgbePwAAAD8TAgAAAAAAAAFXCAAAMAEAACMvL5pazeA/nD2GSTOL3j8AAAA/EwIAAAAAAAABWAgAADABAAAVqvJs7sngP1Tpn5rjMN8/AAAAPzICAAAAAAAAAVkIAAAwAQAAj2dUVjjI4D9sWW+NJeffPwAAAD8yAgAAAAAAAAFaCAAAMAEAAI9nVFY4yOA/loJE72pG4D8AAAA/MgIAAAAAAAABWwgAADABAAAJJbY/gsbgP47JPoBnneA/AAAAP1ECAAAAAAAAAVwIAAAwAQAAg+IXKczE4D9un8uoP/DgPwAAAD9RAgAAAAAAAAFdCAAAMAEAAI9nVFY4yOA/6rCiL4Yy4T8AAAA/UQIAAAAAAAABXggAADABAACb7JCDpMvgP34z5x7xeOE/AAAAP2ECAAAAAAAAAV8IAAAwAQAAq3HNsBDP4D8CRb6lN7vhPwAAAD9hAgAAAAAAAAFgCAAAMAEAANEAgzhV2eA/ZuUnxFn54T8AAAA/gAIAAAAAAAABYQgAADABAAD5jzjAmePgP0a7tOwxTOI/AAAAP4ACAAAAAAAAAWIIAAAwAQAAPSlnorb04D/CzItzeI7iPwAAAD+AAgAAAAAAAAFjCAAAMAEAAHM9WVdnAuE/Rt5i+r7Q4j8AAAA/nwIAAAAAAAABZAgAADABAAC11oc5hBPhP8LvOYEFE+M/AAAAP58CAAAAAAAAAWUIAAAwAQAA+W+2G6Ek4T/6rcjO3kjjPwAAAD+vAgAAAAAAAAFmCAAAMAEAAEeOISsqOeE/6hgP40py4z8AAAA/vwIAAAAAAAABZwgAADABAAClMclnH1HhP9qDVfe2m+M/AAAAP78CAAAAAAAAAWgIAAAwAQAAl5xL6DZu4T+WDME62rzjPwAAAD+/AgAAAAAAAAFpCAAAMAEAAG39VA52hOE/PiS/FdnZ4z8AAAA/3gIAAAAAAAABaggAADABAADbJTl415/hP87KT4iz8uM/AAAAP94CAAAAAAAAAWsIAAAwAQAAUdNZD6W+4T9KAHOSaQfkPwAAAD/eAgAAAAAAAAFsCAAAMAEAAMuAeqZy3eE/wjWWnB8c5D8AAAA//QIAAAAAAAABbQgAADABAAC76/wmivrhPzZruabVMOQ/AAAAP/0CAAAAAAAAAW4IAAAwAQAAr1Z/p6EX4j+WL29IZ0HkPwAAAD/9AgAAAAAAAAFvCAAAMAEAABl/YxEDM+I/xhFKGbBJ5D8AAAA/DQMAAAAAAAABcAgAADABAACDp0d7ZE7iP5Yvb0hnQeQ/AAAAPw0DAAAAAAAAAXEIAAAwAQAAZ42Nzg9o4j/egreB1E3kPwAAAD8sAwAAAAAAAAFyCAAAMAEAAOE6rmXdhuI/3oK3gdRN5D8AAAA/LAMAAAAAAAABcwgAADABAADRpTDm9KPiP5Yvb0hnQeQ/AAAAPywDAAAAAAAAAXQIAAAwAQAAtYt2OaC94j9+vgHgQj3kPwAAAD9LAwAAAAAAAAF1CAAAMAEAAKf2+Lm32uI/7hdxbWgk5D8AAAA/SwMAAAAAAAABdggAADABAACN3D4NY/TiP9amAwVEIOQ/AAAAP0sDAAAAAAAAAXcIAAAwAQAA6X/mSVgM4z/CNZacHxzkPwAAAD9bAwAAAAAAAAF4CAAAMAEAAM9lLJ0DJuM/7hdxbWgk5D8AAAA/WwMAAAAAAAABeQgAADABAABFE0000UTjP6rEKDT7F+Q/AAAAP4oDAAAAAAAAAXoIAAAwAQAAK/mSh3xe4z9KAHOSaQfkPwAAAD+KAwAAAAAAAAF7CAAAMAEAAA/f2NoneOM//qwqWfz64z8AAAA/mQMAAAAAAAABfAgAADABAABrgoAXHZDjP7JZ4h+P7uM/AAAAP5kDAAAAAAAAAX0IAAAwAQAA4y+hruqu4z8ms1GttNXjPwAAAD+ZAwAAAAAAAAF+CAAAMAEAAOUfYFxuz+M/xu6bCyPF4z8AAAA/mQMAAAAAAAABfwgAADABAADViuLchezjP5YMwTravOM/AAAAP7kDAAAAAAAAAYAIAAAwAQAAMy6KGXsE5D9SuXgBbbDjPwAAAD+5AwAAAAAAAAGBCAAAMAEAAI/RMVZwHOQ/BmYwyP+j4z8AAAA/uQMAAAAAAAABgggAADABAADtdNmSZTTkP0bdxITcguM/AAAAP8gDAAAAAAAAAYMIAAAwAQAA0Vof5hBO5D+KVFlBuWHjPwAAAD/IAwAAAAAAAAGECAAAMAEAAC/+xiIGZuQ/+q3Izt5I4z8AAAA/6AMAAAAAAAABhQgAADABAAAT5Ax2sX/kPyK07yKXI+M/AAAAP+gDAAAAAAAAAYYIAAAwAQAA37/ZboSS5D8GZ8494vHiPwAAAD/oAwAAAAAAAAGHCAAAMAEAAB9ZCFGho+Q/Xk/QYuPU4j8AAAA/BwQAAAAAAAABiAgAADABAADPKlzvm6/kP4ZV97abr+I/AAAAPwcEAAAAAAAAAYkIAAAwAQAA97kRd+C55D/CzItzeI7iPwAAAD8HBAAAAAAAAAGKCAAAMAEAAC3OAyyRx+Q/6tKyxzBp4j8AAAA/JgQAAAAAAAABiwgAADABAABvZzIOrtjkP/5nbLPEP+I/AAAAPyYEAAAAAAAAAYwIAAAwAQAALb7C2RTo5D+yOHD9xgXiPwAAAD82BAAAAAAAAAGNCAAAMAEAAGHStI7F9eQ/kutOGBLU4T8AAAA/RQQAAAAAAAABjggAADABAACLYWoWCgDlP1otwMo4nuE/AAAAP0UEAAAAAAAAAY8IAAAwAQAAK66Bh5gI5T9SUQxOqHDhPwAAAD9FBAAAAAAAAAGQCAAAMAEAAEW4+uFwD+U/GpN9AM864T8AAAA/ZQQAAAAAAAABkQgAADABAABhwnM8SRblP1oKEr2rGeE/AAAAP2UEAAAAAAAAAZIIAAAwAQAAbUewabUZ5T+agaZ5iPjgPwAAAD9lBAAAAAAAAAGTCAAAMAEAAPOJToBrG+U/xofNzUDT4D8AAAA/dAQAAAAAAAABlAgAADABAACJUSnEjSDlP6Y6rOiLoeA/AAAAP3QEAAAAAAAAAZUIAAAwAQAAGxkECLAl5T+eXvhr+3PgPwAAAD+TBAAAAAAAAAGWCAAAMAEAADcjfWKILOU/Hk0h5bQx4D8AAAA/kwQAAAAAAAABlwgAADABAADL6lemqjHlP2xZb40l598/AAAAP5MEAAAAAAAAAZgIAAAwAQAAUy32vGAz5T9EVOauT1rfPwAAAD+zBAAAAAAAAAGZCAAAMAEAAFMt9rxgM+U/TDE4ocLV3j8AAAA/swQAAAAAAAABmggAADABAADL6lemqjHlP+RJ1PGjQN4/AAAAP7MEAAAAAAAAAZsIAAAwAQAAUy32vGAz5T8UCQG1X8TdPwAAAD/CBAAAAAAAAAGcCAAAMAEAAEWouY/0L+U/RBDGfvrs3D8AAAA/wgQAAAAAAAABnQgAADABAAA3I31iiCzlP5T5ZRneHdw/AAAAP+IEAAAAAAAAAZ4IAAAwAQAAoVuiHmYn5T+0ACvjeEbbPwAAAD/iBAAAAAAAAAGfCAAAMAEAAJfWZfH5I+U/fEM6C4Je2j8AAAA/8QQAAAAAAAABoAgAADABAAB5zOyWIR3lPzyGSTOLdtk/AAAAPwEFAAAAAAAAAaEIAAAwAQAA5wQSU/8X5T/sM59vALjYPwAAAD8BBQAAAAAAAAGiCAAAMAEAALPwH55OCuU/pOH0q3X51z8AAAA/AQUAAAAAAAABowgAADABAAB93C3pnfzkP7xTAIp8S9c/AAAAPyAFAAAAAAAAAaQIAAAwAQAAzQraSqPw5D/8p+Y4zKXWPwAAAD8gBQAAAAAAAAGlCAAAMAEAAJf255Xy4uQ/zKJdWvYY1j8AAAA/IAUAAAAAAAABpggAADABAABVXbmz1dHkP7Qyjme0YtU/AAAAPz8FAAAAAAAAAacIAAAwAQAAjYHsugK/5D8EHC4CmJPUPwAAAD8/BQAAAAAAAAGoCAAAMAEAAMGlH8IvrOQ/7KteD1bd0z8AAAA/PwUAAAAAAAABqQgAADABAADBpR/CL6zkP+yrXg9W3dM/AAAAP18FAAAAAAAAAaoIAAAwAQAAwaUfwi+s5D/sq14PVt3TPwAAAD9fBQAAAAAAAAGrCAAAMAEAAMGlH8IvrOQ/7KteD1bd0z8AAAA/XwUAAAAAAAABrAgAADABAABgiM95RYKSPwJ8ZUqjLOk/AAAAPwAAAAAAAAAAAa0IAAAwAQAAYIjPeUWCkj8CfGVKoyzpPwAAAD8QAAAAAAAAAAGuCAAAMAEAAGCIz3lFgpI/wgMzGOT/6T8AAAA/EAAAAAAAAAABrwgAADABAABA2ZdNCLmSP6q1c71MgOo/AAAAPxAAAAAAAAAAAbAIAAAwAQAAwMvwyFBdkz/mT7aHtuPqPwAAAD8QAAAAAAAAAAGxCAAAMAEAACC+SUSZAZQ/EnmL6ftC6z8AAAA/LwAAAAAAAAABsggAADABAADAsKK/4aWUP9bdqqmvkes/AAAAPy8AAAAAAAAAAbMIAAAwAQAAgAFrk6TclD+C0VwBP9zrPwAAAD8vAAAAAAAAAAG0CAAAMAEAAABFjOKvt5U/AuMziIUe7D8AAAA/TgAAAAAAAAABtQgAADABAACg5hyKNSWWPwq/5wQWTOw/AAAAP04AAAAAAAAAAbYIAAAwAQAAINl1BX7Jlj9qg52mp1zsPwAAAD9OAAAAAAAAAAG3CAAAMAEAAECIrTG7kpY/aoOdpqdc7D8AAAA/bQAAAAAAAAABuAgAADABAADAlVS2cu6VPxJ47XMZ9es/AAAAP20AAAAAAAAAAbkIAAAwAQAAwJVUtnLulT8SeO1zGfXrPwAAAD+MAAAAAAAAAAG6CAAAMAEAAMCVVLZy7pU/Enjtcxn16z8AAAA/jAAAAAAAAAABuwgAADABAADAlVS2cu6VPxJ47XMZ9es/AAAAP5wAAAAAAAAAAbwIAAAwAQAAwMNwwL56pz9qPt8AcKHqPwAAAD8AAAAAAAAAAAG9CAAAMAEAAMDDcMC+eqc/aj7fAHCh6j8AAAA/EAAAAAAAAAABvggAADABAADAw3DAvnqnP2o+3wBwoeo/AAAAPxAAAAAAAAAAAb8IAAAwAQAAwMNwwL56pz9qPt8AcKHqPwAAAD8QAAAAAAAAAAHACAAAMAEAAMDDcMC+eqc/aj7fAHCh6j8AAAA/LwAAAAAAAAABwQgAADABAADAw3DAvnqnP2o+3wBwoeo/AAAAPy8AAAAAAAAAAcIIAAAwAQAAwMNwwL56pz9qPt8AcKHqPwAAAD8/AAAAAAAAAAHDCAAAMAEAAMDDcMC+eqc/aj7fAHCh6j8AAAA/PwAAAAAAAAABxAgAADABAADAw3DAvnqnP2o+3wBwoeo/AAAAPz8AAAAAAAAAAcUIAAAwAQAAIOxDBlueqT8+OList8bqPwAAAD9OAAAAAAAAAAHGCAAAMAEAAAAivtCuHas/ovxtTknX6j8AAAA/XgAAAAAAAAABxwgAADABAAAQ0eTYJu+sP7Zt27Zt2+o/AAAAP14AAAAAAAAAAcgIAAAwAQAAANHTtGH3rj+i/G1OSdfqPwAAAD99AAAAAAAAAAHJCAAAMAEAAIDNG9FBxLA/bhqTfQDP6j8AAAA/fQAAAAAAAAAByggAADABAADodfeowOOxPz44uKy3xuo/AAAAP40AAAAAAAAAAcsIAAAwAQAA8Fqpn1Essz/ecwILJrbqPwAAAD+NAAAAAAAAAAHMCAAAMAEAABjvksIfPrQ/aj7fAHCh6j8AAAA/nQAAAAAAAAABzQgAADABAABwMrQRKxm1PwZ6KV/ekOo/AAAAP50AAAAAAAAAAc4IAAAwAQAA+CQNjXO9tT/CJuElcYTqPwAAAD+8AAAAAAAAAAHPCAAAMAEAAGiyq39IHbY/kkQGVSh86j8AAAA/vAAAAAAAAAAB0AgAADABAADY2o/pqTi2P2JiK4Tfc+o/AAAAP7wAAAAAAAAAAdEIAAAwAQAA2NqP6ak4tj+SRAZVKHzqPwAAAD+8AAAAAAAAAAHSCAAAMAEAANjaj+mpOLY/qrVzvUyA6j8AAAA/ywAAAAAAAAAB0wgAADABAADY2o/pqTi2P6q1c71MgOo/AAAAP8sAAAAAAAAAAdQIAAAwAQAAuBAb2MKvtT9iYiuE33PqPwAAAD/rAAAAAAAAAAHVCAAAMAEAALgQG9jCr7U/YmIrhN9z6j8AAAA/+gAAAAAAAAAB1ggAADABAAC4EBvYwq+1P2JiK4Tfc+o/AAAAP/oAAAAAAAAAAdcIAAAwAQAAuBAb2MKvtT9iYiuE33PqPwAAAD8KAQAAAAAAAAHYCAAAMAEAAHAUBigyyq0/cvfkb3NK6j8AAAA/AAAAAAAAAAAB2QgAADABAABwFAYoMsqtP3L35G9zSuo/AAAAPxAAAAAAAAAAAdoIAAAwAQAAcBQGKDLKrT9y9+Rvc0rqPwAAAD8QAAAAAAAAAAHbCAAAMAEAAPAGX6N6bq4/vkmPM/4I6z8AAAA/EAAAAAAAAAAB3AgAADABAADwBl+jem6uP54fHFzWW+s/AAAAPy8AAAAAAAAAAd0IAAAwAQAAELaWz7c3rj/2KsyOZMPrPwAAAD8vAAAAAAAAAAHeCAAAMAEAAFAvQw3cia4/GlSh8Kki7D8AAAA/PgAAAAAAAAAB3wgAADABAACQqO9KANyuP0J9dlLvgew/AAAAPz4AAAAAAAAAAeAIAAAwAQAA0CGciCQurz/Cjk3ZNcTsPwAAAD9OAAAAAAAAAAHhCAAAMAEAANAhnIgkLq8/wo5N2TXE7D8AAAA/TgAAAAAAAAAB4ggAADABAADQIZyIJC6vP8KOTdk1xOw/AAAAP04AAAAAAAAAAeMIAAAwAQAA0CGciCQurz/Cjk3ZNcTsPwAAAD9eAAAAAAAAAAHkCAAAMAEAAPDuX1bQVro/TmajWmmr5z8AAAA/AAAAAAAAAAAB5QgAADABAADw7l9W0Fa6P05mo1ppq+c/AAAAPw8AAAAAAAAAAeYIAAAwAQAA8O5fVtBWuj9OZqNaaavnPwAAAD8PAAAAAAAAAAHnCAAAMAEAAPDuX1bQVro/TmajWmmr5z8AAAA/DwAAAAAAAAAB6AgAADABAADw7l9W0Fa6P05mo1ppq+c/AAAAPx8AAAAAAAAAAekIAAAwAQAA8O5fVtBWuj9OZqNaaavnPwAAAD8fAAAAAAAAAAHqCAAAMAEAAFAXRMAxcro/vuLA9RsX6D8AAAA/PgAAAAAAAAAB6wgAADABAAAYA1ILgWS6P8K+dHKsROg/AAAAPz4AAAAAAAAAAewIAAAwAQAAGANSC4Fkuj/KmijvPHLoPwAAAD8+AAAAAAAAAAHtCAAAMAEAALDabaEfSbo/2lKQ6F3N6D8AAAA/TgAAAAAAAAAB7ggAADABAACw2m2hH0m6P3axiFRZQek/AAAAP04AAAAAAAAAAe8IAAAwAQAAgMZ77G47uj8qge4oebnpPwAAAD9tAAAAAAAAAAHwCAAAMAEAABCel4INILo/tm55LFAp6j8AAAA/bQAAAAAAAAAB8QgAADABAABQsok3vi26P9qXTo6ViOo/AAAAP20AAAAAAAAAAfIIAAAwAQAAgMZ77G47uj/O3kgfkt/qPwAAAD+MAAAAAAAAAAHzCAAAMAEAAMA/KCqTjbo/4pawGLM66z8AAAA/jAAAAAAAAAAB9AgAADABAAAAudRnt9+6P0oTzrNlpus/AAAAP4wAAAAAAAAAAfUIAAAwAQAAQDKBpdsxuz+KrRB+zwnsPwAAAD+rAAAAAAAAAAH2CAAAMAEAALi/H5iwkbs/NqHC1V5U7D8AAAA/qwAAAAAAAAAB9wgAADABAAD4OMzV1OO7P9IjB8XJmuw/AAAAP6sAAAAAAAAAAfgIAAAwAQAA0ImUqZcavD86xHDj69jsPwAAAD+7AAAAAAAAAAH5CAAAMAEAAJjaXH1aUbw/Dr5JjzP+7D8AAAA/uwAAAAAAAAAB+ggAADABAAAYA0Hnu2y8P7bVR2oyG+0/AAAAP9oAAAAAAAAAAfsIAAAwAQAAeCslUR2IvD8uC2t06C/tPwAAAD/aAAAAAAAAAAH8CAAAMAEAALg/FwbOlbw/okCOfp5E7T8AAAA/6gAAAAAAAAAB/QgAADABAABAFzOcbHq8P6JAjn6eRO0/AAAAP+oAAAAAAAAAAf4IAAAwAQAAGANB57tsvD+iQI5+nkTtPwAAAD/qAAAAAAAAAAH/CAAAMAEAADiyeBP5Nbw/VhGSyKAK7T8AAAA/+gAAAAAAAAABAAkAADABAAA4sngT+TW8P1YRksigCu0/AAAAPxkBAAAAAAAAAQEJAAAwAQAAOLJ4E/k1vD9WEZLIoArtPwAAAD8ZAQAAAAAAAAECCQAAMAEAADiyeBP5Nbw/VhGSyKAK7T8AAAA/GQEAAAAAAAABAwkAADABAACwOi8y6RbCP0YUbClI9Oo/AAAAPwAAAAAAAAAAAQQJAAAwAQAA6LPbbw1pwj9qPt8AcKHqPwAAAD8QAAAAAAAAAAEFCQAAMAEAAOiz228NacI/aj7fAHCh6j8AAAA/EAAAAAAAAAABBgkAADABAAAEflCB9PHCP5ogutG4qeo/AAAAPyAAAAAAAAAAAQcJAAAwAQAANFI+7bOBwz+aILrRuKnqPwAAAD8gAAAAAAAAAAEICQAAMAEAAIQwpbNLGMQ/spEnOt2t6j8AAAA/PwAAAAAAAAABCQkAADABAACU+hnFMqHEP5ogutG4qeo/AAAAPz8AAAAAAAAAAQoJAAAwAQAAeLCcIWkcxT/KApWiAbLqPwAAAD9OAAAAAAAAAAELCQAAMAEAAPA9OxQ+fMU/3nMCCya26j8AAAA/TgAAAAAAAAABDAkAADABAABMwWCsOtXFPw5W3dtuvuo/AAAAP24AAAAAAAAAAQ0JAAAwAQAAXCYbNa4Zxj8OVt3bbr7qPwAAAD9uAAAAAAAAAAEOCQAAMAEAACx34whxUMY/Dlbd226+6j8AAAA/bgAAAAAAAAABDwkAADABAACElU4Y+mTGP95zAgsmtuo/AAAAP30AAAAAAAAAARAJAAAwAQAAhJVOGPpkxj+ykSc63a3qPwAAAD99AAAAAAAAAAERCQAAMAEAAISVThj6ZMY/Us1xmEud6j8AAAA/nQAAAAAAAAABEgkAADABAACElU4Y+mTGP1LNcZhLneo/AAAAP50AAAAAAAAAARMJAAAwAQAAhJVOGPpkxj9SzXGYS53qPwAAAD+sAAAAAAAAAAEUCQAAMAEAAISVThj6ZMY/Us1xmEud6j8AAAA/rAAAAAAAAAABFQkAADABAAD42JGvjy/DP0as/3WDtOg/AAAAPwAAAAAAAAAAARYJAAAwAQAA+NiRr48vwz9GrP91g7ToPwAAAD8QAAAAAAAAAAEXCQAAMAEAAPjYka+PL8M/Rqz/dYO06D8AAAA/EAAAAAAAAAABGAkAADABAAD42JGvjy/DP0as/3WDtOg/AAAAPxAAAAAAAAAAARkJAAAwAQAApLomoAYbwz8CfGVKoyzpPwAAAD8gAAAAAAAAAAEaCQAAMAEAANzOGFW3KMM/OhaoFA2Q6T8AAAA/IAAAAAAAAAABGwkAADABAAAQ4woKaDbDP0rODw4u6+k/AAAAPz8AAAAAAAAAARwJAAAwAQAAKO2DZEA9wz9y9+Rvc0rqPwAAAD8/AAAAAAAAAAEdCQAAMAEAAET3/L4YRMM/miC60bip6j8AAAA/TwAAAAAAAAABHgkAADABAAB8C+9zyVHDP07wH6bYIes/AAAAP08AAAAAAAAAAR8JAAAwAQAAyClag1Jmwz/W3aqpr5HrPwAAAD9PAAAAAAAAAAEgCQAAMAEAAOgz090qbcM/oh5+5vMN7D8AAAA/bgAAAAAAAAABIQkAADABAAA0Uj7ts4HDP/opLhmCdew/AAAAP24AAAAAAAAAASIJAAAwAQAA1I4UDMaqwz86xHDj69jsPwAAAD9uAAAAAAAAAAEjCQAAMAEAAJTVY4Ww2sM/boL/MMUO7T8AAAA/jQAAAAAAAAABJAkAADABAAAYCMFJ6vzDPy4La3ToL+0/AAAAP40AAAAAAAAAASUJAAAwAQAAGAjBSer8wz8uC2t06C/tPwAAAD+NAAAAAAAAAAEmCQAAMAEAABgIwUnq/MM/LgtrdOgv7T8AAAA/nQAAAAAAAAABJwkAADABAAAYCMFJ6vzDPy4La3ToL+0/AAAAP6wAAAAAAAAAASgJAAAwAQAAJJyIJC4fyT/m50nU8aPoPwAAAD8AAAAAAAAAAAEpCQAAMAEAACSciCQuH8k/5udJ1PGj6D8AAAA/EAAAAAAAAAABKgkAADABAAAcN86butrIP9KZinlaJOk/AAAAPxAAAAAAAAAAASsJAAAwAQAAjARx14C4yD8qge4oebnpPwAAAD8QAAAAAAAAAAEsCQAAMAEAAGTwfiLQqsg/LqScNgY+6j8AAAA/LwAAAAAAAAABLQkAADABAADsx5q4bo/IP8oClaIBsuo/AAAAPz8AAAAAAAAAAS4JAAAwAQAADNITE0eWyD/WuvybIg3rPwAAAD8/AAAAAAAAAAEvCQAAMAEAAETmBcj3o8g/pvvP2GaJ6z8AAAA/PwAAAAAAAAABMAkAADABAADkItzmCc3IP3I8oxWrBew/AAAAP04AAAAAAAAAATEJAAAwAQAApGkrYPT8yD+K0L6LXI7sPwAAAD9OAAAAAAAAAAEyCQAAMAEAAHy68zO3M8k/VhGSyKAK7T8AAAA/bgAAAAAAAAABMwkAADABAABsFTViUnHJP3o6Zyrmae0/AAAAP24AAAAAAAAAATQJAAAwAQAABFILgWSayT8WvasZUbDtPwAAAD9uAAAAAAAAAAE1CQAAMAEAAMSYWvpOysk/GplfluHd7T8AAAA/jQAAAAAAAAABNgkAADABAACc6SLOEQHKP5LOgqCX8u0/AAAAP40AAAAAAAAAATcJAAAwAQAAbDrrodQ3yj+qP/AIvPbtPwAAAD+NAAAAAAAAAAE4CQAAMAEAAIREZPysPso/Yuynz07q7T8AAAA/rAAAAAAAAAABOQkAADABAACERGT8rD7KP2Lsp89O6u0/AAAAP6wAAAAAAAAAAToJAAAwAQAAhERk/Kw+yj9i7KfPTurtPwAAAD+sAAAAAAAAAAE7CQAAMAEAAIREZPysPso/Yuynz07q7T8AAAA/rAAAAAAAAAABPAkAADABAAAU5tJbqLzOP3L35G9zSuo/AAAAPwAAAAAAAAAAAT0JAAAwAQAAFObSW6i8zj9y9+Rvc0rqPwAAAD8PAAAAAAAAAAE+CQAAMAEAABTm0luovM4/cvfkb3NK6j8AAAA/DwAAAAAAAAABPwkAADABAAAU5tJbqLzOP3L35G9zSuo/AAAAPw8AAAAAAAAAAUAJAAAwAQAAFCbXpJk6zj/qCVpsnNrpPwAAAD8fAAAAAAAAAAFBCQAAMAEAADzVDtHWA84/6glabJza6T8AAAA/HwAAAAAAAAABQgkAADABAABEFRMayIHNP/blDeksCOo/AAAAPy8AAAAAAAAAAUMJAAAwAQAA3Cwz+VfkzD9uGzHz4hzqPwAAAD8vAAAAAAAAAAFECQAAMAEAAJROzDLATcw/QhUKnypC6j8AAAA/TgAAAAAAAAABRQkAADABAACUjtB7scvLP+osCHopX+o/AAAAP14AAAAAAAAAAUYJAAAwAQAAJAEyidxryz8i65bHApXqPwAAAD9eAAAAAAAAAAFHCQAAMAEAABScdwBpJ8s/VqklFdzK6j8AAAA/XgAAAAAAAAABSAkAADABAABcVSiHfvfKP07wH6bYIes/AAAAP20AAAAAAAAAAUkJAAAwAQAAJEE20s3pyj++bD1Bi43rPwAAAD9tAAAAAAAAAAFKCQAAMAEAAAw3vXf14so/Enjtcxn16z8AAAA/jAAAAAAAAAABSwkAADABAADkh4VLuBnLP67W5d8Uaew/AAAAP4wAAAAAAAAAAUwJAAAwAQAA1OLGeVNXyz96OwWgyLfsPwAAAD+MAAAAAAAAAAFNCQAAMAEAAExwZWwot8s/boL/MMUO7T8AAAA/nAAAAAAAAAABTgkAADABAADE/QNf/RbMPxp2sYhUWe0/AAAAP5wAAAAAAAAAAU8JAAAwAQAAZJ+UBoOEzD/yb4o0nH7tPwAAAD+7AAAAAAAAAAFQCQAAMAEAADRLngjh+Mw/UjRA1i2P7T8AAAA/uwAAAAAAAAABUQkAADABAADE4rVVjl/NP5qHiA+bm+0/AAAAP7sAAAAAAAAAAVIJAAAwAQAAHGbb7Yq4zT+ah4gPm5vtPwAAAD/bAAAAAAAAAAFTCQAAMAEAAPwbXkrBM84/IlJlBeWG7T8AAAA/2wAAAAAAAAABVAkAADABAACMs3WXbprOP64cQvsucu0/AAAAP9sAAAAAAAAAAVUJAAAwAQAA1Cwi1ZLszj/qk9a3C1HtPwAAAD/6AAAAAAAAAAFWCQAAMAEAACywR22PRc8/boL/MMUO7T8AAAA/+gAAAAAAAAABVwkAADABAABsKfSqs5fPP2amS7Q04ew/AAAAP/oAAAAAAAAAAVgJAAAwAQAAXIQ12U7Vzz9KWSrPf6/sPwAAAD8JAQAAAAAAAAFZCQAAMAEAAMSsGUOw8M8/EpubgaZ57D8AAAA/CQEAAAAAAAABWgkAADABAACa6n7WCAbQP6b6MWOEO+w/AAAAPykBAAAAAAAAAVsJAAAwAQAApm+7A3UJ0D8SeO1zGfXrPwAAAD8pAQAAAAAAAAFcCQAAMAEAAJrqftYIBtA/wkjxvRu76z8AAAA/SAEAAAAAAAABXQkAADABAADErBlDsPDPP16oh5/5fOs/AAAAP0gBAAAAAAAAAV4JAAAwAQAAlJgnjv/izz9yPUGLjVPrPwAAAD9YAQAAAAAAAAFfCQAAMAEAAER6vH52zs8/1rr8myIN6z8AAAA/WAEAAAAAAAABYAkAADABAACkPeZfZKXPP4aLAOYk0+o/AAAAP1gBAAAAAAAAAWEJAAAwAQAAJAuJmyqDzz8i65bHApXqPwAAAD9nAQAAAAAAAAFiCQAAMAEAACywR22PRc8/6iwIeilf6j8AAAA/ZwEAAAAAAAABYwkAADABAAAEQRSKQ/rOP7ZueSxQKeo/AAAAP4YBAAAAAAAAAWQJAAAwAQAAFObSW6i8zj/edKCACATqPwAAAD+GAQAAAAAAAAFlCQAAMAEAACSLkS0Nf84/kiFYR5v36T8AAAA/hgEAAAAAAAABZgkAADABAADMB2yVECbOP5IhWEeb9+k/AAAAP5YBAAAAAAAAAWcJAAAwAQAAhI6/V+zTzT+SIVhHm/fpPwAAAD+WAQAAAAAAAAFoCQAAMAEAAPz2pwo/bc0/9uUN6SwI6j8AAAA/tQEAAAAAAAABaQkAADABAABkX5C9kQbNP579C8QrJeo/AAAAP7UBAAAAAAAAAWoJAAAwAQAA7NHxyrymzD8WMy/O4TnqPwAAAD+1AQAAAAAAAAFrCQAAMAEAACQm6MheMsw/MoBQs5Zr6j8AAAA/1QEAAAAAAAABbAkAADABAAAkJujIXjLMPzKAULOWa+o/AAAAP9UBAAAAAAAAAW0JAAAwAQAAJCboyF4yzD8ygFCzlmvqPwAAAD/VAQAAAAAAAAFuCQAAMAEAACQm6MheMsw/MoBQs5Zr6j8AAAA/5AEAAAAAAAABbwkAADABAAD6F4a3LjHTPy7GrM6wdOs/AAAAPwAAAAAAAAAAAXAJAAAwAQAA+heGty4x0z8uxqzOsHTrPwAAAD8PAAAAAAAAAAFxCQAAMAEAAO5yx+XJbtM/LsaszrB06z8AAAA/DwAAAAAAAAABcgkAADABAACyPlOMIKLTPxZVP2aMcOs/AAAAPw8AAAAAAAAAAXMJAAAwAQAAvqMNFZTm0z/+49H9Z2zrPwAAAD8fAAAAAAAAAAF0CQAAMAEAAAqi9n8kPNQ/hq6u87FX6z8AAAA/HwAAAAAAAAABdQkAADABAABOG6O9SI7UP84B9ywfZOs/AAAAPz4AAAAAAAAAAXYJAAAwAQAAMvGnvnfI1D/OAfcsH2TrPwAAAD8+AAAAAAAAAAF3CQAAMAEAAPq8M2XO+9Q/zgH3LB9k6z8AAAA/PgAAAAAAAAABeAkAADABAACqfkaxTCjVPxJ5i+n7Qus/AAAAP04AAAAAAAAAAXkJAAAwAQAABiLu7UFA1T+WQ2jfRS7rPwAAAD9OAAAAAAAAAAF6CQAAMAEAAAYi7u1BQNU/lkNo30Uu6z8AAAA/bQAAAAAAAAABewkAADABAAAGIu7tQUDVP5ZDaN9FLus/AAAAP20AAAAAAAAAAXwJAAAwAQAABiLu7UFA1T+WQ2jfRS7rPwAAAD99AAAAAAAAAAF9CQAAMAEAAN7tirhda9M//p4TWDCx6T8AAAA/AAAAAAAAAAABfgkAADABAADe7Yq4XWvTP/6eE1gwsek/AAAAPw8AAAAAAAAAAX8JAAAwAQAA3u2KuF1r0z/+nhNYMLHpPwAAAD8PAAAAAAAAAAGACQAAMAEAAN7tirhda9M//p4TWDCx6T8AAAA/DwAAAAAAAAABgQkAADABAADe7Yq4XWvTP/6eE1gwsek/AAAAPy4AAAAAAAAAAYIJAAAwAQAA3u2KuF1r0z/+nhNYMLHpPwAAAD8uAAAAAAAAAAGDCQAAMAEAAJo02jFIm9M/QhUKnypC6j8AAAA/PgAAAAAAAAABhAkAADABAACyPlOMIKLTP2JiK4Tfc+o/AAAAPz4AAAAAAAAAAYUJAAAwAQAAzkjM5vio0z9+r0xplKXqPwAAAD9OAAAAAAAAAAGGCQAAMAEAAAJdvpupttM/LqP+wCPw6j8AAAA/TgAAAAAAAAABhwkAADABAAAeZzf2gb3TPy7GrM6wdOs/AAAAP20AAAAAAAAAAYgJAAAwAQAAKuxzI+7A0z+KrRB+zwnsPwAAAD9tAAAAAAAAAAGJCQAAMAEAABLi+sgVutM/Slkqz3+v7D8AAAA/bQAAAAAAAAABigkAADABAAD214FuPbPTP0Z82NwMNO0/AAAAP4wAAAAAAAAAAYsJAAAwAQAAwsOPuYyl0z/OaWPg46PtPwAAAD+MAAAAAAAAAAGMCQAAMAEAAJo02jFIm9M/8pI4QikD7j8AAAA/jAAAAAAAAAABjQkAADABAACaNNoxSJvTP/KSOEIpA+4/AAAAP6sAAAAAAAAAAY4JAAAwAQAAmjTaMUib0z/ykjhCKQPuPwAAAD+rAAAAAAAAAAGPCQAAMAEAAJo02jFIm9M/8pI4QikD7j8AAAA/qwAAAAAAAAABkAkAADABAACqY/in3XDWPy7GrM6wdOs/AAAAPwAAAAAAAAAAAZEJAAAwAQAAqmP4p91w1j8uxqzOsHTrPwAAAD8YAAAAAAAAAAGSCQAAMAEAAAYHoOTSiNY/konE+l837D8AAAA/GAAAAAAAAAABkwkAADABAABKoM7G75nWP+5wKKp+zOw/AAAAPycAAAAAAAAAAZQJAAAwAQAAci+ETjSk1j++sfvmwkjtPwAAAD83AAAAAAAAAAGVCQAAMAEAAJI5/agMq9Y/WhD0Ur687T8AAAA/NwAAAAAAAAABlgkAADABAAC2yLIwUbXWP5qqNh0oIO4/AAAAP1YAAAAAAAAAAZcJAAAwAQAA3ldouJW/1j9eD1bd227uPwAAAD9WAAAAAAAAAAGYCQAAMAEAAALnHUDaydY/flx3wpCg7j8AAAA/VgAAAAAAAAABmQkAADABAACOGXsEFOzWPx6YwSD/j+4/AAAAP2YAAAAAAAAAAZoJAAAwAQAAjhl7BBTs1j8emMEg/4/uPwAAAD91AAAAAAAAAAGbCQAAMAEAAI4ZewQU7NY/HpjBIP+P7j8AAAA/dQAAAAAAAAABnAkAADABAACOGXsEFOzWPx6YwSD/j+4/AAAAP4UAAAAAAAAAAZ0JAAAwAQAAuhdCJxpS2z/mcmSVQ2jrPwAAAD8AAAAAAAAAAAGeCQAAMAEAALoXQicaUts/5nJklUNo6z8AAAA/EAAAAAAAAAABnwkAADABAAC6F0InGlLbP+ZyZJVDaOs/AAAAPxAAAAAAAAAAAaAJAAAwAQAAuhdCJxpS2z/mcmSVQ2jrPwAAAD8QAAAAAAAAAAGhCQAAMAEAALoXQicaUts/5nJklUNo6z8AAAA/HwAAAAAAAAABogkAADABAABOZf4YiCPYP8YlQ7CONus/AAAAPwAAAAAAAAAAAaMJAAAwAQAATmX+GIgj2D/GJUOwjjbrPwAAAD8fAAAAAAAAAAGkCQAAMAEAAE5l/hiII9g/xiVDsI426z8AAAA/HwAAAAAAAAABpQkAADABAABOZf4YiCPYP8YlQ7CONus/AAAAPx8AAAAAAAAAAaYJAAAwAQAATmX+GIgj2D/GJUOwjjbrPwAAAD8fAAAAAAAAAAGnCQAAMAEAAE5l/hiII9g/xiVDsI426z8AAAA/TgAAAAAAAAABqAkAADABAABOZf4YiCPYP8YlQ7CONus/AAAAP04AAAAAAAAAAakJAAAwAQAApugjsYR82D+2kInE+l/rPwAAAD9OAAAAAAAAAAGqCQAAMAEAAEol+s+Wpdg//uPR/Wds6z8AAAA/XgAAAAAAAAABqwkAADABAABiD/GFdu3YP16oh5/5fOs/AAAAP14AAAAAAAAAAawJAAAwAQAAooidw5o/2T/W3aqpr5HrPwAAAD9eAAAAAAAAAAGtCQAAMAEAAAIMw1uXmNk/vmw9QYuN6z8AAAA/gAAAAAAAAAABrgkAADABAABaj+jzk/HZP46KYnBChes/AAAAP4AAAAAAAAAAAa8JAAAwAQAAshIOjJBK2j8WVT9mjHDrPwAAAD+AAAAAAAAAAAGwCQAAMAEAABKWMySNo9o/zgH3LB9k6z8AAAA/nwAAAAAAAAABsQkAADABAACiLUtxOgrbP4aurvOxV+s/AAAAP58AAAAAAAAAAbIJAAAwAQAAIkAmkXtt2z8+W2a6REvrPwAAAD+vAAAAAAAAAAGzCQAAMAEAAD4qHUdbtds/4pawGLM66z8AAAA/rwAAAAAAAAABtAkAADABAAAG9qjtsejbP9a6/JsiDes/AAAAP68AAAAAAAAAAbUJAAAwAQAAVhQU/Tr92z8WMpFY/+vqPwAAAD/OAAAAAAAAAAG2CQAAMAEAAD4Km6Ji9ts/VqklFdzK6j8AAAA/zgAAAAAAAAABtwkAADABAAA+CpuiYvbbP1apJRXcyuo/AAAAP94AAAAAAAAAAbgJAAAwAQAAPgqbomL22z9WqSUV3MrqPwAAAD/eAAAAAAAAAAG5CQAAMAEAAD4Km6Ji9ts/VqklFdzK6j8AAAA/7QAAAAAAAAABugkAADABAADSXIsvWs/ZP9KZinlaJOk/AAAAPwAAAAAAAAAAAbsJAAAwAQAA0lyLL1rP2T/SmYp5WiTpPwAAAD8QAAAAAAAAAAG8CQAAMAEAANJciy9az9k/0pmKeVok6T8AAAA/EAAAAAAAAAABvQkAADABAADSXIsvWs/ZP9KZinlaJOk/AAAAPxAAAAAAAAAAAb4JAAAwAQAAajSnxfiz2T+GafBNepzpPwAAAD8vAAAAAAAAAAG/CQAAMAEAAEKl8T20qdk/orYRMy/O6T8AAAA/LwAAAAAAAAABwAkAADABAAAOkf+IA5zZP5IhWEeb9+k/AAAAPy8AAAAAAAAAAcEJAAAwAQAA4gFKAb+R2T/6wcFlvTXqPwAAAD8+AAAAAAAAAAHCCQAAMAEAAMb30Kbmitk/YmIrhN9z6j8AAAA/PgAAAAAAAAABwwkAADABAAC6cpR5eofZP24ak30Az+o/AAAAP10AAAAAAAAAAcQJAAAwAQAAunKUeXqH2T8m6vhRIEfrPwAAAD9sAAAAAAAAAAHFCQAAMAEAALpylHl6h9k/9irMjmTD6z8AAAA/bAAAAAAAAAABxgkAADABAADyhoYuK5XZP6b6MWOEO+w/AAAAP2wAAAAAAAAAAccJAAAwAQAAAgzDW5eY2T+OrHII7bvsPwAAAD98AAAAAAAAAAHICQAAMAEAAA6R/4gDnNk/RnzY3Aw07T8AAAA/fAAAAAAAAAAByQkAADABAAAmm3jj26LZP1oQ9FK+vO0/AAAAP5sAAAAAAAAAAcoJAAAwAQAAXq9qmIyw2T9CwjT4Jj3uPwAAAD+bAAAAAAAAAAHLCQAAMAEAAII+ICDRutk/ls3kKrWk7j8AAAA/mwAAAAAAAAABzAkAADABAACeSJl6qcHZP3ajcVON9+4/AAAAP7oAAAAAAAAAAc0JAAAwAQAArs3VpxXF2T/2tEja0znvPwAAAD+6AAAAAAAAAAHOCQAAMAEAANJciy9az9k/+pD8VmRn7z8AAAA/ugAAAAAAAAABzwkAADABAADSXIsvWs/ZPxreHTwZme8/AAAAP9oAAAAAAAAAAdAJAAAwAQAA0lyLL1rP2T+SE0FGz63vPwAAAD/aAAAAAAAAAAHRCQAAMAEAAK7N1acVxdk/UpysifLO7z8AAAA/6QAAAAAAAAAB0gkAADABAACuzdWnFcXZP1KcrInyzu8/AAAAP/kAAAAAAAAAAdMJAAAwAQAArs3VpxXF2T9SnKyJ8s7vPwAAAD/5AAAAAAAAAAHUCQAAMAEAAK7N1acVxdk/UpysifLO7z8AAAA/+QAAAAAAAAAB1QkAADABAACq1yy6Y9zdP95zAgsmtuo/AAAAPwAAAAAAAAAAAdYJAAAwAQAAqtcsumPc3T/ecwILJrbqPwAAAD8fAAAAAAAAAAHXCQAAMAEAACrqB9qkP94/VqklFdzK6j8AAAA/HwAAAAAAAAAB2AkAADABAAACO9CtZ3bePy6j/sAj8Oo/AAAAPy8AAAAAAAAAAdkJAAAwAQAAonemzHmf3j++SY8z/gjrPwAAAD8+AAAAAAAAAAHaCQAAMAEAADIvQL4fxd4/lkNo30Uu6z8AAAA/PgAAAAAAAAAB2wkAADABAAC6YZ2CWefeP84B9ywfZOs/AAAAPz4AAAAAAAAAAdwJAAAwAQAAJoqB7LoC3z9KE86zZabrPwAAAD9eAAAAAAAAAAHdCQAAMAEAAI6yZVYcHt8/oh5+5vMN7D8AAAA/XgAAAAAAAAAB3gkAADABAADi0NBlpTLfP67W5d8Uaew/AAAAP14AAAAAAAAAAd8JAAAwAQAAFuXCGlZA3z/Cjk3ZNcTsPwAAAD99AAAAAAAAAAHgCQAAMAEAACJq/0fCQ98/5rciO3sj7T8AAAA/fQAAAAAAAAAB4QkAADABAAAKYIbt6TzfPzbnHvF4Xe0/AAAAP30AAAAAAAAAAeIJAAAwAQAA6lUNkxE23z+CFhundpftPwAAAD+MAAAAAAAAAAHjCQAAMAEAAHao7PtDF98/coFhu+LA7T8AAAA/jAAAAAAAAAAB5AkAADABAADSaxbdMe7ePwYo8i292e0/AAAAP6wAAAAAAAAAAeUJAAAwAQAA5hDVrpaw3j9+XRU4c+7tPwAAAD+7AAAAAAAAAAHmCQAAMAEAAPK1k4D7ct4/qj/wCLz27T8AAAA/ywAAAAAAAAAB5wkAADABAACmt6oVax3ePyJ1ExNyC+4/AAAAP8sAAAAAAAAAAegJAAAwAQAAWrnBqtrH3T+COcm0AxzuPwAAAD/LAAAAAAAAAAHpCQAAMAEAANKm5oqZZN0/Ulfu47oT7j8AAAA/ywAAAAAAAAAB6gkAADABAABmnoTFMAjdP/KSOEIpA+4/AAAAP+oAAAAAAAAAAesJAAAwAQAAKiXYhwy23D9i7KfPTurtPwAAAD/qAAAAAAAAAAHsCQAAMAEAAEZP04bde9w/BijyLb3Z7T8AAAA/6gAAAAAAAAAB7QkAADABAACKCIQN80vcP47yziMHxe0/AAAAP/oAAAAAAAAAAe4JAAAwAQAA3kZxwXQf3D9Gn4bqmbjtPwAAAD/6AAAAAAAAAAHvCQAAMAEAAN5GccF0H9w/Rp+G6pm47T8AAAA/GQEAAAAAAAAB8AkAADABAADeRnHBdB/cP0afhuqZuO0/AAAAPxkBAAAAAAAAAfEJAAAwAQAA3kZxwXQf3D9Gn4bqmbjtPwAAAD8ZAQAAAAAAAAHyCQAAMAEAAD6vSFACwd0/VqklFdzK6j8AAAA/AAAAAAAAAAAB8wkAADABAAA+r0hQAsHdP1apJRXcyuo/AAAAPxAAAAAAAAAAAfQJAAAwAQAAPq9IUALB3T9WqSUV3MrqPwAAAD8QAAAAAAAAAAH1CQAAMAEAAD6vSFACwd0/VqklFdzK6j8AAAA/EAAAAAAAAAAB9gkAADABAAA+r0hQAsHdP1apJRXcyuo/AAAAPy8AAAAAAAAAAfcJAAAwAQAAPq9IUALB3T9WqSUV3MrqPwAAAD8vAAAAAAAAAAH4CQAAMAEAAEpUByJng90/YmIrhN9z6j8AAAA/PwAAAAAAAAAB+QkAADABAAAKu9g/SnLdP1qGdwdPRuo/AAAAP04AAAAAAAAAAfoJAAAwAQAAxiGqXS1h3T8myOi5dRDqPwAAAD9OAAAAAAAAAAH7CQAAMAEAAI4NuKh8U90/0pjsA3jW6T8AAAA/XgAAAAAAAAAB/AkAADABAAB2Az9OpEzdP4Zp8E16nOk/AAAAP20AAAAAAAAAAf0JAAAwAQAATnSJxl9C3T82OvSXfGLpPwAAAD9tAAAAAAAAAAH+CQAAMAEAAGZ+AiE4Sd0/AnxlSqMs6T8AAAA/bQAAAAAAAAAB/wkAADABAAB2Az9OpEzdP4pGQkDtF+k/AAAAP30AAAAAAAAAAQAKAAAwAQAAnpL01ehW3T/iLkRl7vroPwAAAD+NAAAAAAAAAAEBCgAAMAEAAK4XMQNVWt0/gmqOw1zq6D8AAAA/jQAAAAAAAAABAgoAADABAADGIapdLWHdP1KIs/IT4ug/AAAAP5wAAAAAAAAAAQMKAAAwAQAA7rBf5XFr3T9SiLPyE+LoPwAAAD+cAAAAAAAAAAEECgAAMAEAAAq72D9Kct0/Uoiz8hPi6D8AAAA/rAAAAAAAAAABBQoAADABAAAWQBVttnXdP1KIs/IT4ug/AAAAP7wAAAAAAAAAAQYKAAAwAQAAWtlDT9OG3T9SiLPyE+LoPwAAAD+8AAAAAAAAAAEHCgAAMAEAANKGZOagpd0/4i5EZe766D8AAAA/ywAAAAAAAAABCAoAADABAABuwzoFs87dPxIRHzY3A+k/AAAAP8sAAAAAAAAAAQkKAAAwAQAAShQD2XUF3j9aZGdvpA/pPwAAAD/qAAAAAAAAAAEKCgAAMAEAAFJ5vWHpSd4/nrevqBEc6T8AAAA/6gAAAAAAAAABCwoAADABAABe3nfqXI7eP+oK+OF+KOk/AAAAP+oAAAAAAAAAAQwKAAAwAQAAUjm5GPjL3j92sYhUWUHpPwAAAD8KAQAAAAAAAAENCgAAMAEAADIPvhknBt8/ppNjJaJJ6T8AAAA/CgEAAAAAAAABDgoAADABAADqVQ2TETbfP2Ycz2jFauk/AAAAPwoBAAAAAAAAAQ8KAAAwAQAAgg2nhLdb3z9+jTzR6W7pPwAAAD8pAQAAAAAAAAEQCgAAMAEAAIINp4S3W98/fo080elu6T8AAAA/KQEAAAAAAAABEQoAADABAACCDaeEt1vfP36NPNHpbuk/AAAAPykBAAAAAAAAARIKAAAwAQAAgg2nhLdb3z9+jTzR6W7pPwAAAD8pAQAAAAAAAAETCgAAMAEAAPE6v4mifuA/miC60bip6j8AAAA/AAAAAAAAAAABFAoAADABAADxOr+Jon7gP5ogutG4qeo/AAAAPxAAAAAAAAAAARUKAAAwAQAA8Tq/iaJ+4D+aILrRuKnqPwAAAD8QAAAAAAAAAAEWCgAAMAEAAJ380dUgq+A/aj7fAHCh6j8AAAA/IAAAAAAAAAABFwoAADABAACPZ1RWOMjgP2o+3wBwoeo/AAAAPyAAAAAAAAAAARgKAAAwAQAAgdLW1k/l4D9SzXGYS53qPwAAAD8/AAAAAAAAAAEZCgAAMAEAAGW4HCr7/uA/Us1xmEud6j8AAAA/PwAAAAAAAAABGgoAADABAAB/slQyVybhPzpcBDAnmeo/AAAAPz8AAAAAAAAAARsKAAAwAQAAH+8qUWlP4T/al06OlYjqPwAAAD9OAAAAAAAAAAEcCgAAMAEAAGF4GOEJgeE/2pdOjpWI6j8AAAA/TgAAAAAAAAABHQoAADABAAApRKSHYLThPwZ6KV/ekOo/AAAAP24AAAAAAAAAAR4KAAAwAQAAQz7cj7zb4T8Geilf3pDqPwAAAD9uAAAAAAAAAAEfCgAAMAEAAKHhg8yx8+E/wibhJXGE6j8AAAA/bgAAAAAAAAABIAoAADABAACh4YPMsfPhP8Im4SVxhOo/AAAAP40AAAAAAAAAASEKAAAwAQAAoeGDzLHz4T/CJuElcYTqPwAAAD+NAAAAAAAAAAEiCgAAMAEAAKHhg8yx8+E/wibhJXGE6j8AAAA/nQAAAAAAAAABIwoAADABAAAnT7E+U4zgP2amS7Q04ew/AAAAPwAAAAAAAAAAASQKAAAwAQAAJ0+xPlOM4D9mpku0NOHsPwAAAD8PAAAAAAAAAAElCgAAMAEAACdPsT5TjOA/ZqZLtDTh7D8AAAA/DwAAAAAAAAABJgoAADABAAAnT7E+U4zgP2amS7Q04ew/AAAAPx8AAAAAAAAAAScKAAAwAQAAtwZLMPmx4D+G82yZ6RLtPwAAAD8fAAAAAAAAAAEoCgAAMAEAAAkltj+CxuA/5rciO3sj7T8AAAA/LgAAAAAAAAABKQoAADABAADtCvySLeDgP0Z82NwMNO0/AAAAPy4AAAAAAAAAASoKAAAwAQAA+X/3bR0E4T92XrOtVTztPwAAAD9OAAAAAAAAAAErCgAAMAEAAJm8zYwvLeE/6pPWtwtR7T8AAAA/TgAAAAAAAAABLAoAADABAADbRbsc0F7hP76x++bCSO0/AAAAP10AAAAAAAAAAS0KAAAwAQAAYWjXjo2h4T++sfvmwkjtPwAAAD9dAAAAAAAAAAEuCgAAMAEAALv7PXkG2uE/is8gFnpA7T8AAAA/fQAAAAAAAAABLwoAADABAAC7+z15BtrhP4rPIBZ6QO0/AAAAP30AAAAAAAAAATAKAAAwAQAAu/s9eQba4T+KzyAWekDtPwAAAD99AAAAAAAAAAExCgAAMAEAALv7PXkG2uE/is8gFnpA7T8AAAA/jAAAAAAAAAABMgoAADABAABhwnM8SRblP14eC1SKBug/AAAAPwAAAAAAAAAAATMKAAAwAQAAYcJzPEkW5T9eHgtUigboPwAAAD8PAAAAAAAAAAE0CgAAMAEAAGHCczxJFuU/Xh4LVIoG6D8AAAA/DwAAAAAAAAABNQoAADABAABhwnM8SRblP14eC1SKBug/AAAAPw8AAAAAAAAAATYKAAAwAQAAYcJzPEkW5T9eHgtUigboPwAAAD8fAAAAAAAAAAE3CgAAMAEAAGHCczxJFuU/Xh4LVIoG6D8AAAA/HwAAAAAAAAABOAoAADABAABhwnM8SRblP14eC1SKBug/AAAAPz4AAAAAAAAAATkKAAAwAQAA5xRTpXv35D8O7w6ejMznPwAAAD8+AAAAAAAAAAE6CgAAMAEAADlD/waB6+Q/9n2hNWjI5z8AAAA/PgAAAAAAAAABOwoAADABAAADLw1S0N3kP94MNM1DxOc/AAAAP04AAAAAAAAAATwKAAAwAQAAmQYp6G7C5D/2faE1aMjnPwAAAD9OAAAAAAAAAAE9CgAAMAEAAB9ZCFGho+Q/9n2hNWjI5z8AAAA/bQAAAAAAAAABPgoAADABAAAhaUmjHYPkPyZgfAax0Oc/AAAAP20AAAAAAAAAAT8KAAAwAQAAI3mK9Zli5D+2Bg15i+nnPwAAAD99AAAAAAAAAAFACgAAMAEAALlQpos4R+Q/Rq2d62UC6D8AAAA/fQAAAAAAAAABQQoAADABAADh75xl+TDkPwY2CS+JI+g/AAAAP4wAAAAAAAAAAUIKAAAwAQAA74Qa5eET5D8igyoUPlXoPwAAAD+MAAAAAAAAAAFDCgAAMAEAACepTewOAeQ/WkG5YReL6D8AAAA/rAAAAAAAAAABRAoAADABAADjDx8K8u/jP9pSkOhdzeg/AAAAP6wAAAAAAAAAAUUKAAAwAQAANT7La/fj4z8SER82NwPpPwAAAD+sAAAAAAAAAAFGCgAAMAEAABk0UhEf3eM/YkAb7DQ96T8AAAA/xAAAAAAAAAABRwoAADABAAAluY4+i+DjP8bghApXe+k/AAAAP8QAAAAAAAAAAUgKAAAwAQAANT7La/fj4z+a2l22nqDpPwAAAD/EAAAAAAAAAAFJCgAAMAEAAOMPHwry7+M/XmPJ+cHB6T8AAAA/0wAAAAAAAAABSgoAADABAACr6+sCxQLkPxrsND3l4uk/AAAAP9MAAAAAAAAAAUsKAAAwAQAAFRTQbCYe5D/edKCACATqPwAAAD/zAAAAAAAAAAFMCgAAMAEAADEOCHWCReQ/4lBU/Zgx6j8AAAA/8wAAAAAAAAABTQoAADABAADDxaFmKGvkPxYzL87hOeo/AAAAP/MAAAAAAAAAAU4KAAAwAQAA6UQWnPCV5D/qLAh6KV/qPwAAAD8SAQAAAAAAAAFPCgAAMAEAAAU/TqRMveQ/2pdOjpWI6j8AAAA/EgEAAAAAAAABUAoAADABAACleyTDXubkP5ogutG4qeo/AAAAPxIBAAAAAAAAAVEKAAAwAQAAo2vjcOIG5T9WqSUV3MrqPwAAAD8xAQAAAAAAAAFSCgAAMAEAAKFboh5mJ+U/FjKRWP/r6j8AAAA/MQEAAAAAAAABUwoAADABAADzeQ0u7zvlPwKd12xrFes/AAAAPzEBAAAAAAAAAVQKAAAwAQAAKY7/4p9J5T/6Bx6B1z7rPwAAAD9QAQAAAAAAAAFVCgAAMAEAAMnaFlQuUuU/tpCJxPpf6z8AAAA/UAEAAAAAAAABVgoAADABAABDmHg9eFDlPwbAhXr4mes/AAAAP1ABAAAAAAAAAVcKAAAwAQAANRM8EAxN5T9uYO+YGtjrPwAAAD9gAQAAAAAAAAFYCgAAMAEAAJXGJJ99ROU/0gBZtzwW7D8AAAA/YAEAAAAAAAABWQoAADABAADl9NAAgzjlPwq/5wQWTOw/AAAAP38BAAAAAAAAAVoKAAAwAQAAGxkECLAl5T9a7uO6E4bsPwAAAD9/AQAAAAAAAAFbCgAAMAEAAFE9Nw/dEuU/wo5N2TXE7D8AAAA/fwEAAAAAAAABXAoAADABAAB93C3pnfzkPyYvt/dXAu0/AAAAP58BAAAAAAAAAV0KAAAwAQAAAy8NUtDd5D8Smv0LxCvtPwAAAD+fAQAAAAAAAAFeCgAAMAEAAGXyNjO+tOQ/okCOfp5E7T8AAAA/nwEAAAAAAAABXwoAADABAABXfTtYzpDkP76x++bCSO0/AAAAP64BAAAAAAAAAWAKAAAwAQAA0Urek5Ru5D++sfvmwkjtPwAAAD+uAQAAAAAAAAFhCgAAMAEAANFaH+YQTuQ/Epr9C8Qr7T8AAAA/zQEAAAAAAAABYgoAADABAAA9o4X0aijkP/ZM3CYP+uw/AAAAP80BAAAAAAAAAWMKAAAwAQAAuXAoMDEG5D8Wd0/+NqfsPwAAAD/dAQAAAAAAAAFkCgAAMAEAAE1IRMbP6uM/NqHC1V5U7D8AAAA/3QEAAAAAAAABZQoAADABAAB35zqgkNTjPyrpWtw9+es/AAAAP+0BAAAAAAAAAWYKAAAwAQAAQdNI69/G4z+WZhbt0rLrPwAAAD/tAQAAAAAAAAFnCgAAMAEAACfJz5AHwOM/RjcaN9V46z8AAAA/DAIAAAAAAAABaAoAADABAACRAfVM5brjPxJ5i+n7Qus/AAAAPwwCAAAAAAAAAWkKAAAwAQAAJ8nPkAfA4z+m2CHL2QTrPwAAAD8MAgAAAAAAAAFqCgAAMAEAAEHTSOvfxuM/bhqTfQDP6j8AAAA/KwIAAAAAAAABawoAADABAABd3cFFuM3jP1LNcZhLneo/AAAAPysCAAAAAAAAAWwKAAAwAQAAGTRSER/d4z8Geilf3pDqPwAAAD8rAgAAAAAAAAFtCgAAMAEAABk0UhEf3eM/BnopX96Q6j8AAAA/OwIAAAAAAAABbgoAADABAAAZNFIRH93jPwZ6KV/ekOo/AAAAP0oCAAAAAAAAAW8KAAAwAQAAGTRSER/d4z8Geilf3pDqPwAAAD9KAgAAAAAAAAFwCgAAMAEAAJkWajrroeQ/+gcegdc+6z8AAAA/AAAAAAAAAAABcQoAADABAACZFmo666HkP/oHHoHXPus/AAAAPxAAAAAAAAAAAXIKAAAwAQAAVW36BVKx5D+6j+tOGBLsPwAAAD8QAAAAAAAAAAFzCgAAMAEAAN2vmBwIs+Q/Slkqz3+v7D8AAAA/EAAAAAAAAAABdAoAADABAABVbfoFUrHkP0Z82NwMNO0/AAAAPyAAAAAAAAAAAXUKAAAwAQAAR+i92OWt5D/OaWPg46PtPwAAAD8gAAAAAAAAAAF2CgAAMAEAALUg45TDqOQ/2iHL2QT/7T8AAAA/PwAAAAAAAAABdwoAADABAACZFmo666HkPxLgWSfeNO4/AAAAPz8AAAAAAAAAAXgKAAAwAQAAH1kIUaGj5D8uLXsMk2buPwAAAD8/AAAAAAAAAAF5CgAAMAEAABPUyyM1oOQ/pmKeFkl77j8AAAA/TwAAAAAAAAABegoAADABAAD3yVLJXJnkP6ZinhZJe+4/AAAAP08AAAAAAAAAAXsKAAAwAQAAV307WM6Q5D9WM6JgS0HuPwAAAD9uAAAAAAAAAAF8CgAAMAEAAFd9O1jOkOQ/VjOiYEtB7j8AAAA/bgAAAAAAAAABfQoAADABAABXfTtYzpDkP1YzomBLQe4/AAAAP24AAAAAAAAAAX4KAAAwAQAAV307WM6Q5D9WM6JgS0HuPwAAAD99AAAAAAAAAAF/CgAAMAEAAPnp1G1VWOQ/Du8OnozM5z8AAAA/AAAAAAAAAAABgAoAADABAAD56dRtVVjkPw7vDp6MzOc/AAAAPxAAAAAAAAAAAYEKAAAwAQAAZyL6KTNT5D+CR+C1z2XoPwAAAD8QAAAAAAAAAAGCCgAAMAEAAOHfWxN9UeQ/ctXU18gT6T8AAAA/EAAAAAAAAAABgwoAADABAAB1pzZXn1bkP15jyfnBwek/AAAAPy8AAAAAAAAAAYQKAAAwAQAA+enUbVVY5D/Su5oRBVvqPwAAAD8vAAAAAAAAAAGFCgAAMAEAABX0TcgtX+Q/zt5IH5Lf6j8AAAA/LwAAAAAAAAABhgoAADABAAAjeYr1mWLkP54fHFzWW+s/AAAAPz8AAAAAAAAAAYcKAAAwAQAAI3mK9Zli5D+C0VwBP9zrPwAAAD8/AAAAAAAAAAGICgAAMAEAACN5ivWZYuQ/rtbl3xRp7D8AAAA/XgAAAAAAAAABiQoAADABAAAv/sYiBmbkP97bbr7q9ew/AAAAP24AAAAAAAAAAYoKAAAwAQAAPYMDUHJp5D96Omcq5mntPwAAAD99AAAAAAAAAAGLCgAAMAEAAMPFoWYoa+Q/5trQSAio7T8AAAA/fQAAAAAAAAABjAoAADABAADDxaFmKGvkP+ba0EgIqO0/AAAAP30AAAAAAAAAAY0KAAAwAQAAw8WhZihr5D/m2tBICKjtPwAAAD99AAAAAAAAAAGOCgAAMAEAAMPFoWYoa+Q/5trQSAio7T8AAAA/nQAAAAAAAAABjwoAADABAAB1bGapN+DlP1r8+rvfz+Y/AAAAPwAAAAAAAAAAAZAKAAAwAQAAdWxmqTfg5T9a/Pq738/mPwAAAD8PAAAAAAAAAAGRCgAAMAEAAHVsZqk34OU/Wvz6u9/P5j8AAAA/DwAAAAAAAAABkgoAADABAAB1bGapN+DlP1r8+rvfz+Y/AAAAPx8AAAAAAAAAAZMKAAAwAQAAdWxmqTfg5T9a/Pq738/mPwAAAD8fAAAAAAAAAAGUCgAAMAEAAAs0Qe1Z5eU/5sU5PEdt5z8AAAA/PgAAAAAAAAABlQoAADABAAAVuX0axujlP/5ZVbL49ec/AAAAPz4AAAAAAAAAAZYKAAAwAQAAFbl9Gsbo5T+KI5QyYJPoPwAAAD8+AAAAAAAAAAGXCgAAMAEAAJF23wMQ5+U/drGIVFlB6T8AAAA/XgAAAAAAAAABmAoAADABAACd+xsxfOrlP/blDeksCOo/AAAAP14AAAAAAAAAAZkKAAAwAQAAIz66RzLs5T9uGpN9AM/qPwAAAD9eAAAAAAAAAAGaCgAAMAEAACM+ukcy7OU/pvvP2GaJ6z8AAAA/bQAAAAAAAAABmwoAADABAAAjPrpHMuzlP3oYV5I7M+w/AAAAP20AAAAAAAAAAZwKAAAwAQAAqYBYXujt5T/ucCiqfszsPwAAAD+MAAAAAAAAAAGdCgAAMAEAAD9IM6IK8+U/GnaxiFRZ7T8AAAA/jAAAAAAAAAABngoAADABAADRDw7mLPjlP1oQ9FK+vO0/AAAAP5wAAAAAAAAAAZ8KAAAwAQAAZ9foKU/95T9qyFtM3xfuPwAAAD+cAAAAAAAAAAGgCgAAMAEAAHNcJVe7AOY/5tky0yVa7j8AAAA/rAAAAAAAAAABoQoAADABAACD4WGEJwTmP6ZinhZJe+4/AAAAP6wAAAAAAAAAAaIKAAAwAQAAg+FhhCcE5j/uteZPtofuPwAAAD/LAAAAAAAAAAGjCgAAMAEAAIPhYYQnBOY/7rXmT7aH7j8AAAA/ywAAAAAAAAABpAoAADABAABzXCVXuwDmP+615k+2h+4/AAAAP8sAAAAAAAAAAaUKAAAwAQAA7xmHQAX/5T9SV+7juhPuPwAAAD/qAAAAAAAAAAGmCgAAMAEAANEPDuYs+OU/Rp+G6pm47T8AAAA/6gAAAAAAAAABpwoAADABAADRDw7mLPjlP0afhuqZuO0/AAAAP/oAAAAAAAAAAagKAAAwAQAA0Q8O5iz45T9Gn4bqmbjtPwAAAD/6AAAAAAAAAAGpCgAAMAEAANEPDuYs+OU/Rp+G6pm47T8AAAA/CQEAAAAAAAABqgoAADABAABlXBQz9gjoP77hIoA5yeg/AAAAPwAAAAAAAAAAAasKAAAwAQAAZVwUM/YI6D++4SKAOcnoPwAAAD8QAAAAAAAAAAGsCgAAMAEAAGVcFDP2COg/vuEigDnJ6D8AAAA/EAAAAAAAAAABrQoAADABAABJUpvYHQLoPyKDKhQ+Veg/AAAAPx8AAAAAAAAAAa4KAAAwAQAAO81eq7H+5z/SUy5eQBvoPwAAAD8fAAAAAAAAAAGvCgAAMAEAAKcFhGeP+ec/znd64a/t5z8AAAA/PwAAAAAAAAABsAoAADABAADrrvObKOrnP94MNM1DxOc/AAAAPz8AAAAAAAAAAbEKAAAwAQAAI9Mmo1XX5z869TXyRKfnPwAAAD9OAAAAAAAAAAGyCgAAMAEAAMUvf2Zgv+c/dmzKriGG5z8AAAA/XgAAAAAAAAABswoAADABAADtznVAIannP+bFOTxHbec/AAAAP14AAAAAAAAAAbQKAAAwAQAAnbAKMZiU5z/OVMzTImnnPwAAAD9tAAAAAAAAAAG1CgAAMAEAAE+SnyEPgOc/5sU5PEdt5z8AAAA/bQAAAAAAAAABtgoAADABAAAJ+XA/8m7nP/42p6Rrcec/AAAAP20AAAAAAAAAAbcKAAAwAQAAvdoFMGla5z9Giu/d2H3nPwAAAD+cAAAAAAAAAAG4CgAAMAEAAGu8miDgRec/1jCAULOW5z8AAAA/nAAAAAAAAAABuQoAADABAACTW5H6oC/nP2bXEMONr+c/AAAAP5wAAAAAAAAAAboKAAAwAQAAyX/EAc4c5z/2faE1aMjnPwAAAD+cAAAAAAAAAAG7CgAAMAEAAHlhWfJECOc/VkJX1/nY5z8AAAA/rAAAAAAAAAABvAoAADABAACxhYz5cfXmPxbLwhod+uc/AAAAP6wAAAAAAAAAAb0KAAAwAQAAbexdF1Xk5j/qxJvGZB/oPwAAAD/LAAAAAAAAAAG+CgAAMAEAABFJttpfzOY/ChK9qxlR6D8AAAA/ywAAAAAAAAABvwoAADABAAA56Ky0ILbmP26yJso7j+g/AAAAP8sAAAAAAAAAAcAKAAAwAQAAY4ejjuGf5j/yw/1QgtHoPwAAAD/bAAAAAAAAAAHBCgAAMAEAAB3udKzEjuY/nrevqBEc6T8AAAA/2wAAAAAAAAABwgoAADABAAB9oV07NobmP5b+qTkOc+k/AAAAP/oAAAAAAAAAAcMKAAAwAQAAfaFdOzaG5j9C8luRnb3pPwAAAD/6AAAAAAAAAAHECgAAMAEAAAPk+1Hsh+Y/Cld7UVEM6j8AAAA/CgEAAAAAAAABxQoAADABAAArc7HZMJLmP3L35G9zSuo/AAAAPwoBAAAAAAAAAcYKAAAwAQAA2UQFeCue5j9K8b0bu2/qPwAAAD8ZAQAAAAAAAAHHCgAAMAEAAKUg0nD+sOY/Us1xmEud6j8AAAA/GQEAAAAAAAAByAoAADABAABt/J5p0cPmP95zAgsmtuo/AAAAPykBAAAAAAAAAckKAAAwAQAAbexdF1Xk5j8+OList8bqPwAAAD8pAQAAAAAAAAHKCgAAMAEAAFHSo2oA/uY/ovxtTknX6j8AAAA/SAEAAAAAAAABywoAADABAADZBAEvOiDnP16F2ZFs+Oo/AAAAP0gBAAAAAAAAAcwKAAAwAQAAx2+Dr1E95z+m2CHL2QTrPwAAAD9YAQAAAAAAAAHNCgAAMAEAAE+i4HOLX+c/Hg5F1Y8Z6z8AAAA/WAEAAAAAAAABzgoAADABAAAxiCbHNnnnP8YlQ7CONus/AAAAP2cBAAAAAAAAAc8KAAAwAQAAnbAKMZiU5z/OAfcsH2TrPwAAAD9nAQAAAAAAAAHQCgAAMAEAAGmM1ylrp+c/BsCFeviZ6z8AAAA/hwEAAAAAAAAB0QoAADABAAAj42f10bbnPzp+FMjRz+s/AAAAP4cBAAAAAAAAAdIKAAAwAQAA0bS7k8zC5z/6BoAL9fDrPwAAAD+HAQAAAAAAAAHTCgAAMAEAAHUB0wRby+c/GlSh8Kki7D8AAAA/pgEAAAAAAAAB1AoAADABAACdkIiMn9XnP/JNepzxR+w/AAAAP6YBAAAAAAAAAdUKAAAwAQAAPd2f/S3e5z9CfXZS74HsPwAAAD+mAQAAAAAAAAHWCgAAMAEAALeaAed33Oc/jqxyCO277D8AAAA/xQEAAAAAAAAB1woAADABAAAj0yajVdfnP/ZM3CYP+uw/AAAAP8UBAAAAAAAAAdgKAAAwAQAAjwtMXzPS5z9GfNjcDDTtPwAAAD/FAQAAAAAAAAHZCgAAMAEAAHUB0wRby+c/kqvUkgpu7T8AAAA/5AEAAAAAAAAB2goAADABAABnfJbX7sfnP+ba0EgIqO0/AAAAP+QBAAAAAAAAAdsKAAAwAQAAuapCOfS75z/qtoTFmNXtPwAAAD/kAQAAAAAAAAHcCgAAMAEAACPjZ/XRtuc/InUTE3IL7j8AAAA/DQIAAAAAAAAB3QoAADABAACBllCEQ67nPxLgWSfeNO4/AAAAPw0CAAAAAAAAAd4KAAAwAQAA40k5E7Wl5z8uLXsMk2buPwAAAD8cAgAAAAAAAAHfCgAAMAEAAJ2wCjGYlOc/7rXmT7aH7j8AAAA/HAIAAAAAAAAB4AoAADABAADV1D04xYHnP9ogLWQise4/AAAAPxwCAAAAAAAAAeEKAAAwAQAAg7bSKDxt5z9SVlBu2MXuPwAAAD88AgAAAAAAAAHiCgAAMAEAADOYZxmzWOc/hjgrPyHO7j8AAAA/PAIAAAAAAAAB4woAADABAABdN17zc0LnP+r84OCy3u4/AAAAPzwCAAAAAAAAAeQKAAAwAQAAk1uR+qAv5z+GOCs/Ic7uPwAAAD9LAgAAAAAAAAHlCgAAMAEAAE/CYhiEHuc/DgMINWu57j8AAAA/SwIAAAAAAAAB5goAADABAAAbrnBj0xDnP2brCVpsnO4/AAAAP2oCAAAAAAAAAecKAAAwAQAA5Zl+riID5z8uLXsMk2buPwAAAD9qAgAAAAAAAAHoCgAAMAEAAEVNZz2U+uY/EuBZJ9407j8AAAA/egIAAAAAAAAB6QoAADABAACjAFDMBfLmP6o/8Ai89u0/AAAAP3oCAAAAAAAAAeoKAAAwAQAADzl1iOPs5j+mYzyMK8ntPwAAAD+ZAgAAAAAAAAHrCgAAMAEAAHlxmkTB5+Y/IlJlBeWG7T8AAAA/mQIAAAAAAAAB7AoAADABAAB5cZpEwefmP76x++bCSO0/AAAAP6kCAAAAAAAAAe0KAAAwAQAAeXGaRMHn5j8mL7f3VwLtPwAAAD+pAgAAAAAAAAHuCgAAMAEAAHlxmkTB5+Y/Slkqz3+v7D8AAAA/qQIAAAAAAAAB7woAADABAAD/szhbd+nmP67W5d8Uaew/AAAAP8gCAAAAAAAAAfAKAAAwAQAAowBQzAXy5j8yxQ5ZzibsPwAAAD/IAgAAAAAAAAHxCgAAMAEAAFHSo2oA/uY/gtFcAT/c6z8AAAA/yAIAAAAAAAAB8goAADABAACH5pUfsQvnPx4x8+Icnus/AAAAP9gCAAAAAAAAAfMKAAAwAQAAX0efRfAh5z8m6vhRIEfrPwAAAD/YAgAAAAAAAAH0CgAAMAEAAEEt5ZibO+c/RhRsKUj06j8AAAA/9wIAAAAAAAAB9QoAADABAAAnEyvsRlXnP5ogutG4qeo/AAAAP/cCAAAAAAAAAfYKAAAwAQAAg7bSKDxt5z/qLAh6KV/qPwAAAD/3AgAAAAAAAAH3CgAAMAEAAO/etpKdiOc/JsjouXUQ6j8AAAA/FgMAAAAAAAAB+AoAADABAAB1ERRX16rnP3LUNmLmxek/AAAAPxYDAAAAAAAAAfkKAAAwAQAAFU7qdenT5z9+jTzR6W7pPwAAAD8WAwAAAAAAAAH6CgAAMAEAALeKwJT7/Oc/ikZCQO0X6T8AAAA/NgMAAAAAAAAB+woAADABAAA7vR1ZNR/oP9pSkOhdzeg/AAAAPzYDAAAAAAAAAfwKAAAwAQAApeUBw5Y66D+yKbuGGG7oPwAAAD9FAwAAAAAAAAH9CgAAMAEAAFW3VWGRRug/FsvCGh365z8AAAA/VQMAAAAAAAAB/goAADABAABVt1VhkUboP2bXEMONr+c/AAAAP1UDAAAAAAAAAf8KAAAwAQAAVbdVYZFG6D9m1xDDja/nPwAAAD9VAwAAAAAAAAEACwAAMAEAAFW3VWGRRug/ZtcQw42v5z8AAAA/ZAMAAAAAAAABAQsAADABAABVt1VhkUboP2bXEMONr+c/AAAAP2QDAAAAAAAACw==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07|29.332|32.638|16.265|13.1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10907|recordLength=110944|start=0|end=110907|audioFormat={00001610-0000-0010-8000-00AA00389B71}|audioRate=44100|muted=false|volume=0.8|fadeIn=0|fadeOut=0|videoFormat={34363248-0000-0010-8000-00AA00389B71}|videoRate=15|videoWidth=256|videoHeight=25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AEAAAAEAAAABwMAAAAAAQAAAAQAAAAECUlua0F0b21WMQIAAAAJBAAAAA0DBQQAAAALUGVuU3Ryb2tlVjEEAAAACkF0dHJpYnV0ZXMFVHJhY2UJU3RhcnRUaW1lBFR5cGUEBAAED1BlbkF0dHJpYnV0ZXNWMQIAAAAKSW5rVHJhY2VWMQIAAAAQDEFjdGlvblR5cGVWMQIAAAACAAAACQUAAAAJBgAAADmwAAAAAAAABfn///8MQWN0aW9uVHlwZVYxAQAAAAd2YWx1ZV9fAAgCAAAAAAAAAAUFAAAAD1BlbkF0dHJpYnV0ZXNWMQoAAAAHX2NvbG9yQQdfY29sb3JSB19jb2xvckcHX2NvbG9yQgpGaXRUb0N1cnZlBkhlaWdodA5JZ25vcmVQcmVzc3VyZQ1Jc0hpZ2hsaWdodGVyBVNoYXBlBVdpZHRoAAAAAAAAAAAEAAICAgIBBgEBDEJydXNoU2hhcGVWMQIAAAAGAgAAAP//AAAAAAAAAAAACEAAAAX4////DEJydXNoU2hhcGVWMQEAAAAHdmFsdWVfXwAIAgAAAAEAAAAAAAAAAAAIQAUGAAAACklua1RyYWNlVjEDAAAADUxpc3RgMStfaXRlbXMMTGlzdGAxK19zaXplD0xpc3RgMStfdmVyc2lvbgQAABhTaGFyZWQuSW5raW5nLklua1BvaW50W10CAAAACAgCAAAACQkAAABRAAAAUQAAAAcJAAAAAAEAAACAAAAABApJbmtQb2ludFYxAgAAAAkKAAAACQsAAAAJDAAAAAkNAAAACQ4AAAAJDwAAAAkQAAAACREAAAAJEgAAAAkTAAAACRQAAAAJFQAAAAkWAAAACRcAAAAJGAAAAAkZAAAACRoAAAAJGwAAAAkcAAAACR0AAAAJHgAAAAkfAAAACSAAAAAJIQAAAAkiAAAACSMAAAAJJAAAAAklAAAACSYAAAAJJwAAAAkoAAAACSkAAAAJKgAAAAkrAAAACSwAAAAJLQAAAAkuAAAACS8AAAAJMAAAAAkxAAAACTIAAAAJMwAAAAk0AAAACTUAAAAJNgAAAAk3AAAACTgAAAAJOQAAAAk6AAAACTsAAAAJPAAAAAk9AAAACT4AAAAJPwAAAAlAAAAACUEAAAAJQgAAAAlDAAAACUQAAAAJRQAAAAlGAAAACUcAAAAJSAAAAAlJAAAACUoAAAAJSwAAAAlMAAAACU0AAAAJTgAAAAlPAAAACVAAAAAJUQAAAAlSAAAACVMAAAAJVAAAAAlVAAAACVYAAAAJVwAAAAlYAAAACVkAAAAJWgAAAA0vBQoAAAAKSW5rUG9pbnRWMQQAAAABWAFZDlByZXNzdXJlRmFjdG9yCVRpbWVTdGFtcAAAAAAGBgsQAgAAAIAPl+Ws87Q/ENGELjI+xj8AAAA/AAAAAAAAAAABCwAAAAoAAACAD5flrPO0PxDRhC4yPsY/AAAAPw8AAAAAAAAAAQwAAAAKAAAAgA+X5azztD8Q0YQuMj7GPwAAAD8PAAAAAAAAAAENAAAACgAAAIAPl+Ws87Q/ENGELjI+xj8AAAA/HwAAAAAAAAABDgAAAAoAAACAD5flrPO0PxDRhC4yPsY/AAAAPx8AAAAAAAAAAQ8AAAAKAAAAgA+X5azztD8Q0YQuMj7GPwAAAD8fAAAAAAAAAAEQAAAACgAAAIAPl+Ws87Q/ENGELjI+xj8AAAA/HwAAAAAAAAABEQAAAAoAAACAD5flrPO0PxDRhC4yPsY/AAAAPz4AAAAAAAAAARIAAAAKAAAAgA+X5azztD8Q0YQuMj7GPwAAAD8+AAAAAAAAAAETAAAACgAAAIAPl+Ws87Q/ENGELjI+xj8AAAA/PgAAAAAAAAABFAAAAAoAAACAD5flrPO0PxDRhC4yPsY/AAAAPz4AAAAAAAAAARUAAAAKAAAAgA+X5azztD8Q0YQuMj7GPwAAAD8+AAAAAAAAAAEWAAAACgAAAIAPl+Ws87Q/ENGELjI+xj8AAAA/PgAAAAAAAAABFwAAAAoAAAAAycNMSpuxP2CAkHPhScs/AAAAP30AAAAAAAAAARgAAAAKAAAAAG0tmXtHsz/wen4PPfHOPwAAAD+cAAAAAAAAAAEZAAAACgAAAACfPRdypLs/QPHZytZ40T8AAAA/nAAAAAAAAAABGgAAAAoAAAAART3+glTAPwg3qr3eu9M/AAAAP5wAAAAAAAAAARsAAAAKAAAAgF5FPf6CxD9IxVPVQG7WPwAAAD+sAAAAAAAAAAEcAAAACgAAAIC/IBXcCcw/CAskyEix2D8AAAA/rAAAAAAAAAABHQAAAAoAAABAEH72XMjRP4h0Xxrweds/AAAAP8oAAAAAAAAAAR4AAAAKAAAAwO42PLO11D9ouClBwfTePwAAAD/KAAAAAAAAAAEfAAAACgAAAAAIP3su5Ng/eNmLbg5O4T8AAAA/ygAAAAAAAAABIAAAAAoAAAAgimENtn3dP2DEy9neLOM/AAAAP+kAAAAAAAAAASEAAAAKAAAAwDpP+SRB4T9wVHu9d6fkPwAAAD/pAAAAAAAAAAEiAAAACgAAAHBH05hiWOM/gOQqoRAi5j8AAAA/6QAAAAAAAAABIwAAAAoAAAAgvXGLrNrlP1DQbXL8ZOc/AAAAPwgBAAAAAAAAASQAAAAKAAAAQJVoAWS85z9sl0J+Lb7oPwAAAD8IAQAAAAAAAAElAAAACgAAAAA50k2VaOk/XPHPn0m+6T8AAAA/CAEAAAAAAAABJgAAAAoAAAAgEcnDTErrP3DwzDkuWuo/AAAAPygBAAAAAAAAAScAAAAKAAAAIHrjFlm16z/UylsOWAzrPwAAAD8oAQAAAAAAAAEoAAAACgAAAADj/WllIOw/XEpaW0pa6z8AAAA/KAEAAAAAAAABKQAAAAoAAAAA4/1pZSDsP1xKWltKWus/AAAAPygBAAAAAAAAASoAAAAKAAAAAEwYvXGL7D9cSlpbSlrrPwAAAD83AQAAAAAAAAErAAAACgAAAGCApeb3wOw/XEpaW0pa6z8AAAA/NwEAAAAAAAABLAAAAAoAAABggKXm98DsP0y6qnex3+k/AAAAP1YBAAAAAAAAAS0AAAAKAAAA4LQyEH727D8QhYsbUMnoPwAAAD9WAQAAAAAAAAEuAAAACgAAAADj/WllIOw/uBlK/XE45z8AAAA/dgEAAAAAAAABLwAAAAoAAADgCgf0rT7qP3QcUy/EZOU/AAAAP3YBAAAAAAAAATAAAAAKAAAAoDIQfvZc6D/sQ8om0XrjPwAAAD92AQAAAAAAAAExAAAACgAAAEAsTq5XUec/ODUfXGEW4T8AAAA/lQEAAAAAAAABMgAAAAoAAACAWhkIP3vmP+jfoDjOCt0/AAAAP5UBAAAAAAAAATMAAAAKAAAAgFoZCD975j+IU/3soiDZPwAAAD+VAQAAAAAAAAE0AAAACgAAAOCOpjHFsOY/UDShi4yP1T8AAAA/pQEAAAAAAAABNQAAAAoAAACgMhB+9lzoPyiDj3qmu9E/AAAAP6UBAAAAAAAAATYAAAAKAAAAANC3+oj96D8ApgGft5fKPwAAAD/EAQAAAAAAAAE3AAAACgAAAEDWeconCeo/kGdJ3Ip1wz8AAAA/xAEAAAAAAAABOAAAAAoAAAAgeuMWWbXrPyC4Ue313r0/AAAAP8QBAAAAAAAAATkAAAAKAAAAgOm/OQQs7T/ACkx0fZu3PwAAAD/jAQAAAAAAAAE6AAAACgAAAOCGZ7aWzO0/APD+EPD+sD8AAAA/4wEAAAAAAAABOwAAAAoAAADgHU1jimHtP0A6ENlC26Y/AAAAP+MBAAAAAAAAATwAAAAKAAAA4B1NY4ph7T8Ar9lt7WaePwAAAD8CAgAAAAAAAAE9AAAACgAAAOC0MhB+9uw/AAnsJFBEkz8AAAA/AgIAAAAAAAABPgAAAAoAAAAATBi9cYvsPwCgsNKoe5A/AAAAPwICAAAAAAAAAT8AAAAKAAAAgK5wQN/q6z8AoLDSqHuQPwAAAD8CAgAAAAAAAAFAAAAACgAAAGA/lB00dOo/gGT3FkHLnz8AAAA/EgIAAAAAAAABQQAAAAoAAAAgZ52nfJLoP4DnFVK7Hq0/AAAAPzECAAAAAAAAAUIAAAAKAAAAgPH+tDIQ5j9gUiIzvKa4PwAAAD8xAgAAAAAAAAFDAAAACgAAAGCw7etuw+M/sEXkSCK4wT8AAAA/MQIAAAAAAAABRAAAAAoAAABABsLPngvhPxDz6cGa+8c/AAAAP1ACAAAAAAAAAUUAAAAKAAAAYCFHuqkS3T9AxFqassTOPwAAAD9QAgAAAAAAAAFGAAAACgAAAABxWc46T9k/8Mhfba7+0z8AAAA/UAIAAAAAAAABRwAAAAoAAABgKYY12PbVP1DmtQKOx9g/AAAAP3ACAAAAAAAAAUgAAAAKAAAAQBB+9lzI0T+IJnSR8bHePwAAAD9wAgAAAAAAAAFJAAAACgAAAEBsFKorHNA/GFiHVeU34j8AAAA/cAIAAAAAAAABSgAAAAoAAABAY4phDbbNP7D4588k3+Q/AAAAP48CAAAAAAAAAUsAAAAKAAAAgO3rbsMzyz8QLAFgTy3nPwAAAD+PAgAAAAAAAAFMAAAACgAAAIC/IBXcCcw/LISItTRl6T8AAAA/jwIAAAAAAAABTQAAAAoAAABAbBSqKxzQP8iTNua/Les/AAAAP58CAAAAAAAAAU4AAAAKAAAA4OGynHWe0j/YI+bJWKjsPwAAAD+fAgAAAAAAAAFPAAAACgAAAKCFHOmmStQ/tEZOw9zJ7T8AAAA/vgIAAAAAAAABUAAAAAoAAABgKYY12PbVPwjqt29une4/AAAAP74CAAAAAAAAAVEAAAAKAAAAIDYK1RUO2D8oINox6xfvPwAAAD++AgAAAAAAAAFSAAAACgAAAODZcyFHutk/tJ/Yft1l7z8AAAA/zQIAAAAAAAABUwAAAAoAAADAFMMabPvaPwB7arkifO8/AAAAP80CAAAAAAAAAVQAAAAKAAAAYOb3wITR2z8Ae2q5InzvPwAAAD/dAgAAAAAAAAFVAAAACgAAAIC4LGedp9w/AHtquSJ87z8AAAA/7QIAAAAAAAABVgAAAAoAAACAuCxnnafcP/iykkfWvu4/AAAAP/wCAAAAAAAAAVcAAAAKAAAAgKuox1+Q2j88xkwQzxfuPwAAAD/8AgAAAAAAAAFYAAAACgAAAICrqMdfkNo/PMZMEM8X7j8AAAA/DAMAAAAAAAABWQAAAAoAAACAq6jHX5DaPzzGTBDPF+4/AAAAPwwDAAAAAAAAAVoAAAAKAAAAgKuox1+Q2j88xkwQzxfuPwAAAD8rAwAAAAAAAAs=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83933|recordLength=183933|start=0|end=183933|audioFormat={00001610-0000-0010-8000-00AA00389B71}|audioRate=44100|muted=false|volume=0.8|fadeIn=0|fadeOut=0|videoFormat={34363248-0000-0010-8000-00AA00389B71}|videoRate=15|videoWidth=256|videoHeight=25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AQAAAAHAAAABwMAAAAAAQAAAAQAAAAECUlua0F0b21WMQIAAAAJBAAAAAkFAAAACQYAAAAJBwAAAAUEAAAAC1BlblN0cm9rZVYxBAAAAApBdHRyaWJ1dGVzBVRyYWNlCVN0YXJ0VGltZQRUeXBlBAQABA9QZW5BdHRyaWJ1dGVzVjECAAAACklua1RyYWNlVjECAAAAEAxBY3Rpb25UeXBlVjECAAAAAgAAAAkIAAAACQkAAADokAAAAAAAAAX2////DEFjdGlvblR5cGVWMQEAAAAHdmFsdWVfXwAIAgAAAAAAAAABBQAAAAQAAAAJCwAAAAkMAAAAOrYAAAAAAAAB8/////b///8AAAAAAQYAAAAEAAAACQ4AAAAJDwAAAAq6AAAAAAAAAfD////2////AAAAAAEHAAAABAAAAAkRAAAACRIAAACqyQEAAAAAAAHt////9v///wAAAAAFCAAAAA9QZW5BdHRyaWJ1dGVzVjEKAAAAB19jb2xvckEHX2NvbG9yUgdfY29sb3JHB19jb2xvckIKRml0VG9DdXJ2ZQZIZWlnaHQOSWdub3JlUHJlc3N1cmUNSXNIaWdobGlnaHRlcgVTaGFwZQVXaWR0aAAAAAAAAAAABAACAgICAQYBAQxCcnVzaFNoYXBlVjECAAAABgIAAAD//wAAAAAAAAAAAAhAAAAF7P///wxCcnVzaFNoYXBlVjEBAAAAB3ZhbHVlX18ACAIAAAABAAAAAAAAAAAACEAFCQAAAApJbmtUcmFjZVYxAwAAAA1MaXN0YDErX2l0ZW1zDExpc3RgMStfc2l6ZQ9MaXN0YDErX3ZlcnNpb24EAAAYU2hhcmVkLklua2luZy5JbmtQb2ludFtdAgAAAAgIAgAAAAkVAAAAJwAAACcAAAABCwAAAAgAAAD//wAAAAAAAAAAAAhAAAAB6v///+z///8BAAAAAAAAAAAACEABDAAAAAkAAAAJFwAAAAYAAAAGAAAAAQ4AAAAIAAAA//8AAAAAAAAAAAAIQAAAAej////s////AQAAAAAAAAAAAAhAAQ8AAAAJAAAACRkAAAA1AAAANQAAAAERAAAACAAAAP//AAAAAAAAAAAACEAAAAHm////7P///wEAAAAAAAAAAAAIQAESAAAACQAAAAkbAAAAagAAAGoAAAAHFQAAAAABAAAAQAAAAAQKSW5rUG9pbnRWMQIAAAAJHAAAAAkdAAAACR4AAAAJHwAAAAkgAAAACSEAAAAJIgAAAAkjAAAACSQAAAAJJQAAAAkmAAAACScAAAAJKAAAAAkpAAAACSoAAAAJKwAAAAksAAAACS0AAAAJLgAAAAkvAAAACTAAAAAJMQAAAAkyAAAACTMAAAAJNAAAAAk1AAAACTYAAAAJNwAAAAk4AAAACTkAAAAJOgAAAAk7AAAACTwAAAAJPQAAAAk+AAAACT8AAAAJQAAAAAlBAAAACUIAAAANGQcXAAAAAAEAAAAIAAAABApJbmtQb2ludFYxAgAAAAlDAAAACUQAAAAJRQAAAAlGAAAACUcAAAAJSAAAAA0CBxkAAAAAAQAAAEAAAAAECklua1BvaW50VjECAAAACUkAAAAJSgAAAAlLAAAACUwAAAAJTQAAAAlOAAAACU8AAAAJUAAAAAlRAAAACVIAAAAJUwAAAAlUAAAACVUAAAAJVgAAAAlXAAAACVgAAAAJWQAAAAlaAAAACVsAAAAJXAAAAAldAAAACV4AAAAJXwAAAAlgAAAACWEAAAAJYgAAAAljAAAACWQAAAAJZQAAAAlmAAAACWcAAAAJaAAAAAlpAAAACWoAAAAJawAAAAlsAAAACW0AAAAJbgAAAAlvAAAACXAAAAAJcQAAAAlyAAAACXMAAAAJdAAAAAl1AAAACXYAAAAJdwAAAAl4AAAACXkAAAAJegAAAAl7AAAACXwAAAAJfQAAAA0LBxsAAAAAAQAAAIAAAAAECklua1BvaW50VjECAAAACX4AAAAJfwAAAAmAAAAACYEAAAAJggAAAAmDAAAACYQAAAAJhQAAAAmGAAAACYcAAAAJiAAAAAmJAAAACYoAAAAJiwAAAAmMAAAACY0AAAAJjgAAAAmPAAAACZAAAAAJkQAAAAmSAAAACZMAAAAJlAAAAAmVAAAACZYAAAAJlwAAAAmYAAAACZkAAAAJmgAAAAmbAAAACZwAAAAJnQAAAAmeAAAACZ8AAAAJoAAAAAmhAAAACaIAAAAJowAAAAmkAAAACaUAAAAJpgAAAAmnAAAACagAAAAJqQAAAAmqAAAACasAAAAJrAAAAAmtAAAACa4AAAAJrwAAAAmwAAAACbEAAAAJsgAAAAmzAAAACbQAAAAJtQAAAAm2AAAACbcAAAAJuAAAAAm5AAAACboAAAAJuwAAAAm8AAAACb0AAAAJvgAAAAm/AAAACcAAAAAJwQAAAAnCAAAACcMAAAAJxAAAAAnFAAAACcYAAAAJxwAAAAnIAAAACckAAAAJygAAAAnLAAAACcwAAAAJzQAAAAnOAAAACc8AAAAJ0AAAAAnRAAAACdIAAAAJ0wAAAAnUAAAACdUAAAAJ1gAAAAnXAAAACdgAAAAJ2QAAAAnaAAAACdsAAAAJ3AAAAAndAAAACd4AAAAJ3wAAAAngAAAACeEAAAAJ4gAAAAnjAAAACeQAAAAJ5QAAAAnmAAAACecAAAANFgUcAAAACklua1BvaW50VjEEAAAAAVgBWQ5QcmVzc3VyZUZhY3RvcglUaW1lU3RhbXAAAAAABgYLEAIAAABQO1UZXGvDP8CTIdTPXaA/AAAAPwAAAAAAAAAAAR0AAAAcAAAAUF4DJ+nvwz8APqOathuTPwAAAD8fAAAAAAAAAAEeAAAAHAAAAFBeAyfp78M/AD6jmrYbkz8AAAA/HwAAAAAAAAABHwAAABwAAABABhTPJ2zGP4A8Q27i6JM/AAAAPy4AAAAAAAAAASAAAAAcAAAAQGFyv8nExz+AiQbxtjOOPwAAAD8uAAAAAAAAAAEhAAAAHAAAADDKfOhwUsk/gIzGSV+ZjD8AAAA/TgAAAAAAAAABIgAAABwAAAAwLDF1lcXKPwCXxqwAMIY/AAAAP04AAAAAAAAAASMAAAAcAAAAEJU7njxTzD8Al8asADCGPwAAAD9OAAAAAAAAAAEkAAAAHAAAACDbl7lWXM0/gJxGXlH7gj8AAAA/XQAAAAAAAAABJQAAABwAAAAQL6ANdprOP4CcRl5R+4I/AAAAP20AAAAAAAAAASYAAAAcAAAAEIOoYZXYzz8Al8asADCGPwAAAD9tAAAAAAAAAAEnAAAAHAAAAIhr2Fpai9A/AJfGrAAwhj8AAAA/jAAAAAAAAAABKAAAABwAAAAIi1sapgLRPwCSRvuvZIk/AAAAP4wAAAAAAAAAASkAAAAcAAAAgKOIPW9f0T8Aj4aiB/+KPwAAAD+MAAAAAAAAAAEqAAAAHAAAAACuCSgzh9E/AI+Gogf/ij8AAAA/nAAAAAAAAAABKwAAABwAAAD4tF/EtaHRPwCSRvuvZIk/AAAAP5wAAAAAAAAAASwAAAAcAAAAgLiKEveu0T+AiQbxtjOOPwAAAD+7AAAAAAAAAAEtAAAAHAAAAAi8tWA4vNE/QELDHzO0kD8AAAA/uwAAAAAAAAABLgAAABwAAACAv+CuecnRP0BCwx8ztJA/AAAAP7sAAAAAAAAAAS8AAAAcAAAAAMML/brW0T9AQsMfM7SQPwAAAD+7AAAAAAAAAAEwAAAAHAAAAADDC/261tE/QELDHzO0kD8AAAA/uwAAAAAAAAABMQAAABwAAAAAwwv9utbRP0BCwx8ztJA/AAAAP7sAAAAAAAAAATIAAAAcAAAAAMML/brW0T9AQsMfM7SQPwAAAD/aAAAAAAAAAAEzAAAAHAAAAADDC/261tE/QELDHzO0kD8AAAA/2gAAAAAAAAABNAAAABwAAAAAwwv9utbRP0BCwx8ztJA/AAAAP9oAAAAAAAAAATUAAAAcAAAAAMML/brW0T9AQsMfM7SQPwAAAD/6AAAAAAAAAAE2AAAAHAAAAADDC/261tE/QELDHzO0kD8AAAA/+gAAAAAAAAABNwAAABwAAAAAwwv9utbRP0BCwx8ztJA/AAAAP/oAAAAAAAAAATgAAAAcAAAAAMML/brW0T9AQsMfM7SQPwAAAD/6AAAAAAAAAAE5AAAAHAAAAADDC/261tE/QELDHzO0kD8AAAA/+gAAAAAAAAABOgAAABwAAAAAwwv9utbRP0BCwx8ztJA/AAAAP/oAAAAAAAAAATsAAAAcAAAAAMML/brW0T9AQsMfM7SQPwAAAD8ZAQAAAAAAAAE8AAAAHAAAAADDC/261tE/QELDHzO0kD8AAAA/GQEAAAAAAAABPQAAABwAAAAAwwv9utbRP0BCwx8ztJA/AAAAPxkBAAAAAAAAAT4AAAAcAAAAAMML/brW0T9AQsMfM7SQPwAAAD8ZAQAAAAAAAAE/AAAAHAAAAADDC/261tE/QELDHzO0kD8AAAA/GQEAAAAAAAABQAAAABwAAAAAwwv9utbRP0BCwx8ztJA/AAAAPxkBAAAAAAAAAUEAAAAcAAAAAMML/brW0T9AQsMfM7SQPwAAAD8oAQAAAAAAAAFCAAAAHAAAAADDC/261tE/QELDHzO0kD8AAAA/KAEAAAAAAAABQwAAABwAAAAIp7OLsGzRP0wQRlcfVdY/AAAAPwAAAAAAAAAAAUQAAAAcAAAACKezi7Bs0T9MEEZXH1XWPwAAAD8QAAAAAAAAAAFFAAAAHAAAAAins4uwbNE/TBBGVx9V1j8AAAA/EAAAAAAAAAABRgAAABwAAAAIp7OLsGzRP0wQRlcfVdY/AAAAPy8AAAAAAAAAAUcAAAAcAAAACKezi7Bs0T9MEEZXH1XWPwAAAD8vAAAAAAAAAAFIAAAAHAAAAAins4uwbNE/TBBGVx9V1j8AAAA/LwAAAAAAAAABSQAAABwAAAAAfa/hoM3QPxQVXDUzetM/AAAAPwAAAAAAAAAAAUoAAAAcAAAAgLiKEveu0T9sFXRA6EbTPwAAAD8fAAAAAAAAAAFLAAAAHAAAAIC4ihL3rtE/bBV0QOhG0z8AAAA/HwAAAAAAAAABTAAAABwAAAB4IZU7njzTP/AVGNH3+dI/AAAAPx8AAAAAAAAAAU0AAAAcAAAAaHWdj7161D8EFt4TJe3SPwAAAD8vAAAAAAAAAAFOAAAAHAAAAOjFepWbq9U/NBZqmX/T0j8AAAA/LwAAAAAAAAABTwAAABwAAADgEi1NOM/WPwQW3hMl7dI/AAAAP04AAAAAAAAAAVAAAAAcAAAA4FiJaFLY1z+wFcYIcCDTPwAAAD9OAAAAAAAAAAFRAAAAHAAAANiJ467kkdg/bBV0QOhG0z8AAAA/XgAAAAAAAAABUgAAABwAAABgqWZuMAnZPywVInhgbdM/AAAAP14AAAAAAAAAAVMAAAAcAAAA2Lo99XZL2T/AFEQqfq3TPwAAAD9uAAAAAAAAAAFUAAAAHAAAAFjFvt86c9k/wBREKn6t0z8AAAA/bgAAAAAAAAABVQAAABwAAABYzBR8vY3ZP6gUfudQutM/AAAAP40AAAAAAAAAAVYAAAAcAAAA2M8/yv6a2T9EFKCZbvrTPwAAAD+NAAAAAAAAAAFXAAAAHAAAAFjMFHy9jdk/7BOIjrkt1D8AAAA/jQAAAAAAAAABWAAAABwAAABYzBR8vY3ZP8AT/AhfR9Q/AAAAP6wAAAAAAAAAAVkAAAAcAAAA4MjpLXyA2T9oE+T9qXrUPwAAAD+sAAAAAAAAAAFaAAAAHAAAAFjFvt86c9k/JBOSNSKh1D8AAAA/rAAAAAAAAAABWwAAABwAAADYwZOR+WXZP9ASeipt1NQ/AAAAP8sAAAAAAAAAAVwAAAAcAAAAYL5oQ7hY2T+oEu6kEu7UPwAAAD/LAAAAAAAAAAFdAAAAHAAAANi6PfV2S9k/qBLupBLu1D8AAAA/ywAAAAAAAAABXgAAABwAAADYuj31dkvZP3gSYh+4B9U/AAAAP9sAAAAAAAAAAV8AAAAcAAAA2Lo99XZL2T94EmIfuAfVPwAAAD/bAAAAAAAAAAFgAAAAHAAAANi6PfV2S9k/eBJiH7gH1T8AAAA/2wAAAAAAAAABYQAAABwAAADYuj31dkvZP3gSYh+4B9U/AAAAP9sAAAAAAAAAAWIAAAAcAAAAYHG2ixs12D88EhBXMC7VPwAAAD/6AAAAAAAAAAFjAAAAHAAAAGBOCH6OsNc/JBJKFAM71T8AAAA/GQEAAAAAAAABZAAAABwAAADoINmFPQTXPwwShNHVR9U/AAAAPxkBAAAAAAAAAWUAAAAcAAAAaOX9VOci1j9MEtaZXSHVPwAAAD8ZAQAAAAAAAAFmAAAAHAAAAPCizIcOJ9U/ZBKc3IoU1T8AAAA/OQEAAAAAAAABZwAAABwAAABwWUUesxDUP9ASeipt1NQ/AAAAPzkBAAAAAAAAAWgAAAAcAAAAAAloGNXf0j/8Egawx7rUPwAAAD85AQAAAAAAAAFpAAAAHAAAAHjGNkv849E/0BJ6Km3U1D8AAAA/SAEAAAAAAAABagAAABwAAACAhzDMZPXQP9ASeipt1NQ/AAAAP0gBAAAAAAAAAWsAAAAcAAAAgEgqTc0G0D/QEnoqbdTUPwAAAD9hAQAAAAAAAAFsAAAAHAAAACDpQ/Jbkc0/PBNYeE+U1D8AAAA/YQEAAAAAAAABbQAAABwAAAAgOt2tmvrKP/wSBrDHutQ/AAAAP3ABAAAAAAAAAW4AAAAcAAAAMHZ0lFEUyD/8Egawx7rUPwAAAD9wAQAAAAAAAAFvAAAAHAAAAEDVuYiVssU/VBMeu3yH1D8AAAA/gAEAAAAAAAABcAAAABwAAABQSQFSYaDDPxQTzPL0rdQ/AAAAP4ABAAAAAAAAAXEAAAAcAAAAUNJK8LTdwT+4ErTnP+HUPwAAAD+fAQAAAAAAAAFyAAAAHAAAAFBpQMcNUMA/ZBKc3IoU1T8AAAA/nwEAAAAAAAABcwAAABwAAADA8r8DyE+9P8gRMglObtU/AAAAP68BAAAAAAAAAXQAAAAcAAAAwPamB2qVuT9cEVS7a67VPwAAAD+vAQAAAAAAAAF1AAAAHAAAAOAIOkQRELY/iBHgQMaU1T8AAAA/vgEAAAAAAAABdgAAABwAAADgDCFIs1WyP1wRVLtrrtU/AAAAP74BAAAAAAAAAXcAAAAcAAAAAMogQOmyrz+4ECSlARXWPwAAAD/OAQAAAAAAAAF4AAAAHAAAAEAm95tMfKk/iBCYH6cu1j8AAAA/zgEAAAAAAAABeQAAABwAAAAA1tVLz4OkP2AQDJpMSNY/AAAAP+0BAAAAAAAAAXoAAAAcAAAAgEQZ2rjqnz80EIAU8mHWPwAAAD/tAQAAAAAAAAF7AAAAHAAAAIBEGdq46p8/NBCAFPJh1j8AAAA//QEAAAAAAAABfAAAABwAAACARBnauOqfPzQQgBTyYdY/AAAAP/0BAAAAAAAAAX0AAAAcAAAAgEQZ2rjqnz80EIAU8mHWPwAAAD8MAgAAAAAAAAF+AAAAHAAAAABKph3gcIE/7OZJiH3g7j8AAAA/AAAAAAAAAAABfwAAABwAAABA2rxPccmgP0TnYZMyre4/AAAAPx8AAAAAAAAAAYAAAAAcAAAAQNq8T3HJoD9E52GTMq3uPwAAAD8fAAAAAAAAAAGBAAAAHAAAAEDavE9xyaA/ROdhkzKt7j8AAAA/HwAAAAAAAAABggAAABwAAAAAzgdEi/irP+jnLggGTe4/AAAAPy8AAAAAAAAAAYMAAAAcAAAAAI8USoR4sD8c6B0v9yzuPwAAAD8vAAAAAAAAAAGEAAAAHAAAAOD+dA+uILI/QOhGE7sZ7j8AAAA/TgAAAAAAAAABhQAAABwAAADgii1G4jK0P1ToDFboDO4/AAAAP04AAAAAAAAAAYYAAAAcAAAA4Ag6RBEQtj+E6JjbQvPtPwAAAD9eAAAAAAAAAAGHAAAAHAAAAOBcQpgwTrc/rOgkYZ3Z7T8AAAA/XgAAAAAAAAABiAAAABwAAADAvvYkVcG4P7johwI00+0/AAAAP20AAAAAAAAAAYkAAAAcAAAAwEqvW4nTuj/A6OqjysztPwAAAD9tAAAAAAAAAAGKAAAAHAAAAKDWZ5K95bw/wOjqo8rM7T8AAAA/jQAAAAAAAAABiwAAABwAAACgYiDJ8fe+P8Do6qPKzO0/AAAAP40AAAAAAAAAAYwAAAAcAAAAUFQ+8oUAwD+g6MG/BuDtPwAAAD+NAAAAAAAAAAGNAAAAHAAAAFCTRHEd78A/oOjBvwbg7T8AAAA/nAAAAAAAAAABjgAAABwAAABQxJ63r6jBP5ToXh5w5u0/AAAAP5wAAAAAAAAAAY8AAAAcAAAAUPxOmsR8wj946DU6rPntPwAAAD+8AAAAAAAAAAGQAAAAHAAAAFAtqeBWNsM/VOgMVugM7j8AAAA/vAAAAAAAAAABkQAAABwAAABQXgMn6e/DPwzoV+zJOe4/AAAAP7wAAAAAAAAAAZIAAAAcAAAAQI9dbXupxD/I5wUkQmDuPwAAAD/bAAAAAAAAAAGTAAAAHAAAAFDOY+wSmMU/jOezW7qG7j8AAAA/2wAAAAAAAAABlAAAABwAAABADWprqobGPzjn/vGbs+4/AAAAP9sAAAAAAAAAAZUAAAAcAAAAQGFyv8nExz/45qwpFNruPwAAAD/6AAAAAAAAAAGWAAAAHAAAAECuJHdm6Mg/2OaDRVDt7j8AAAA/+gAAAAAAAAABlwAAABwAAAAw+9YuAwzKP8DmWmGMAO8/AAAAP/oAAAAAAAAAAZgAAAAcAAAAMEiJ5p8vyz+I5ms6myDvPwAAAD8ZAQAAAAAAAAGZAAAAHAAAADCO5QG6OMw/SOYZchNH7z8AAAA/GQEAAAAAAAABmgAAABwAAAAg25e5VlzNPxDmKksiZ+8/AAAAPxkBAAAAAAAAAZsAAAAcAAAAEESi4v3pzj/Q5diCmo3vPwAAAD8pAQAAAAAAAAGcAAAAHAAAAIhPgOlPIdA/mOXpW6mt7z8AAAA/KQEAAAAAAAABnQAAABwAAAAAhAV+I+jQP4zlhroStO8/AAAAP1YBAAAAAAAAAZ4AAAAcAAAAeKre2fF50T+Y5elbqa3vPwAAAD9WAQAAAAAAAAGfAAAAHAAAAADKYZk98dE/pOVM/T+n7z8AAAA/VgEAAAAAAAABoAAAABwAAAAA7Q+nynXSP9Dl2IKaje8/AAAAP3UBAAAAAAAAAaEAAAAcAAAAgBPpApkH0z/45WQI9XPvPwAAAD91AQAAAAAAAAGiAAAAHAAAAHhEQ0krwdM/POa20HxN7z8AAAA/dQEAAAAAAAABowAAABwAAADwcXJBfG3UP1jm37RAOu8/AAAAP5UBAAAAAAAAAaQAAAAcAAAA8KLMhw4n1T+I5ms6myDvPwAAAD+VAQAAAAAAAAGlAAAAHAAAAOjM0DEextU/nOYxfcgT7z8AAAA/lQEAAAAAAAABpgAAABwAAADg/Sp4sH/WP7Tm97/1Bu8/AAAAP6QBAAAAAAAAAacAAAAcAAAA4CcvIsAe1z/Q5iCkufPuPwAAAD+kAQAAAAAAAAGoAAAAHAAAAOBYiWhS2Nc/0OYgpLnz7j8AAAA/xAEAAAAAAAABqQAAABwAAABYf2LEIGrYP9DmIKS58+4/AAAAP8QBAAAAAAAAAaoAAAAcAAAAYKIQ0q3u2D/M5r0CI/ruPwAAAD/EAQAAAAAAAAGrAAAAHAAAAFjFvt86c9k/qOaUHl8N7z8AAAA/4wEAAAAAAAABrAAAABwAAADY5EGfhurZP5zmMX3IE+8/AAAAP+MBAAAAAAAAAa0AAAAcAAAAWAsb+1R82j+U5s7bMRrvPwAAAD/jAQAAAAAAAAGuAAAAHAAAAFg8dUHnNds/tOb3v/UG7z8AAAA/AgIAAAAAAAABrwAAABwAAABQZnnr9tTbP8DmWmGMAO8/AAAAPwICAAAAAAAAAbAAAAAcAAAAyIxSR8Vm3D/M5r0CI/ruPwAAAD8CAgAAAAAAAAGxAAAAHAAAANC2VvHUBd0/wOZaYYwA7z8AAAA/EgIAAAAAAAABsgAAABwAAABI5IXpJbLdP8zmvQIj+u4/AAAAPxICAAAAAAAAAbMAAAAcAAAASBw2zDqG3j/Y5oNFUO3uPwAAAD8xAgAAAAAAAAG0AAAAHAAAAEhNkBLNP98/2OaDRVDt7j8AAAA/MQIAAAAAAAABtQAAABwAAABIfupYX/nfP9jmg0VQ7e4/AAAAP0ECAAAAAAAAAbYAAAAcAAAAHFR3gTdM4D/Y5oNFUO3uPwAAAD9BAgAAAAAAAAG3AAAAHAAAAFznY68eleA/5Obm5ubm7j8AAAA/UAIAAAAAAAABuAAAABwAAABc/GWEpuTgP/jmrCkU2u4/AAAAP1ACAAAAAAAAAbkAAAAcAAAAWBi+9bBO4T8s55tQBbruPwAAAD9vAgAAAAAAAAG6AAAAHAAAAFQ0Fme7uOE/ZOeKd/aZ7j8AAAA/bwIAAAAAAAABuwAAABwAAADUTEOKhBXiP3znULojje4/AAAAP28CAAAAAAAAAbwAAAAcAAAAUGVwrU1y4j+w5z/hFG3uPwAAAD9/AgAAAAAAAAG9AAAAHAAAAFB6coLVweI/3OfLZm9T7j8AAAA/fwIAAAAAAAABvgAAABwAAABQj3RXXRHjP+jnLggGTe4/AAAAP54CAAAAAAAAAb8AAAAcAAAAjCm3Icd04z8Q6LqNYDPuPwAAAD+eAgAAAAAAAAHAAAAAHAAAAMzD+esw2OM/KOiA0I0m7j8AAAA/rgIAAAAAAAABwQAAABwAAACMYWcE3EjkP0joqbRRE+4/AAAAP64CAAAAAAAAAcIAAAAcAAAAyPRTMsOR5D806ONxJCDuPwAAAD++AgAAAAAAAAHDAAAAHAAAAIiLa67r5+Q/KOiA0I0m7j8AAAA/vgIAAAAAAAABxAAAABwAAABEIoMqFD7lP0DoRhO7Ge4/AAAAP90CAAAAAAAAAcUAAAAcAAAAxDqwTd2a5T9I6Km0URPuPwAAAD/dAgAAAAAAAAHGAAAAHAAAAATV8hdH/uU/bOjSmBUA7j8AAAA/3QIAAAAAAAABxwAAABwAAADAawqUb1TmP3joNTqs+e0/AAAAP/wCAAAAAAAAAcgAAAAcAAAARH3hGraW5j946DU6rPntPwAAAD/8AgAAAAAAAAHJAAAAHAAAADyS4+895uY/bOjSmBUA7j8AAAA//AIAAAAAAAABygAAABwAAAB8JdAdJS/nP3joNTqs+e0/AAAAPxsDAAAAAAAAAcsAAAAcAAAA/D39QO6L5z9g6G/3fgbuPwAAAD8bAwAAAAAAAAHMAAAAHAAAAPxS/xV22+c/VOgMVugM7j8AAAA/GwMAAAAAAAABzQAAABwAAAC48GwuIUzoP2zo0pgVAO4/AAAAPzsDAAAAAAAAAc4AAAAcAAAA+INZXAiV6D9s6NKYFQDuPwAAAD87AwAAAAAAAAHPAAAAHAAAAHichn/R8eg/bOjSmBUA7j8AAAA/OwMAAAAAAAAB0AAAABwAAAD0tLOimk7pP0joqbRRE+4/AAAAP0oDAAAAAAAAAdEAAAAcAAAAdM3gxWOr6T9I6Km0URPuPwAAAD9KAwAAAAAAAAHSAAAAHAAAAPDlDeksCOo/VOgMVugM7j8AAAA/aAMAAAAAAAAB0wAAABwAAABw/joM9mTqP1ToDFboDO4/AAAAP2gDAAAAAAAAAdQAAAAcAAAA7A8Skzyn6j9s6NKYFQDuPwAAAD94AwAAAAAAAAHVAAAAHAAAACyj/sAj8Oo/bOjSmBUA7j8AAAA/eAMAAAAAAAAB1gAAABwAAAAsuACWqz/rP2Dob/d+Bu4/AAAAP4gDAAAAAAAAAdcAAAAcAAAAqNAtuXSc6z806ONxJCDuPwAAAD+IAwAAAAAAAAHYAAAAHAAAAGhum9EfDew/DOhX7Mk57j8AAAA/pwMAAAAAAAAB2QAAABwAAABkivNCKnfsP9zny2ZvU+4/AAAAP6cDAAAAAAAAAdoAAAAcAAAAJChhW9Xn7D/I5wUkQmDuPwAAAD+nAwAAAAAAAAHbAAAAHAAAAKBH5BohX+0/vOeigqtm7j8AAAA/twMAAAAAAAAB3AAAABwAAADg4SblisLtP5jneZ7nee4/AAAAP7cDAAAAAAAAAd0AAAAcAAAAIHxpr/Ql7j9851C6I43uPwAAAD/WAwAAAAAAAAHeAAAAHAAAAKCUltK9gu4/XOcn1l+g7j8AAAA/1gMAAAAAAAAB3wAAABwAAABcK65O5tjuP0TnYZMyre4/AAAAP9YDAAAAAAAAAeAAAAAcAAAA2DyF1Swb7z8o5zivbsDuPwAAAD/1AwAAAAAAAAHhAAAAHAAAABzJG2eRSe8/HOfVDdjG7j8AAAA/9QMAAAAAAAAB4gAAABwAAACc05xRVXHvPxzn1Q3Yxu4/AAAAP/UDAAAAAAAAAeMAAAAcAAAAGNfHn5Z+7z8E5w/LqtPuPwAAAD8UBAAAAAAAAAHkAAAAHAAAANhmiX88uu8/UOfENMmm7j8AAAA/FAQAAAAAAAAB5QAAABwAAADYZol/PLrvP1DnxDTJpu4/AAAAPxQEAAAAAAAAAeYAAAAcAAAA2GaJfzy67z9Q58Q0yabuPwAAAD8UBAAAAAAAAAHnAAAAHAAAANhmiX88uu8/UOfENMmm7j8AAAA/JAQAAAAAAAAL"/>
</p:tagLst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h education presentation with Pi  (widescreen).potx" id="{DF132673-7A8C-4FB7-A35E-0123B6C0D98B}" vid="{CCAAB50D-2EF2-4925-80C2-C83131AE58AC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11181</TotalTime>
  <Words>316</Words>
  <Application>Microsoft Macintosh PowerPoint</Application>
  <PresentationFormat>Custom</PresentationFormat>
  <Paragraphs>75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Cambria Math</vt:lpstr>
      <vt:lpstr>Euphemia</vt:lpstr>
      <vt:lpstr>Math 16x9</vt:lpstr>
      <vt:lpstr>Rod-Cutting </vt:lpstr>
      <vt:lpstr>Rod Cutting Problem</vt:lpstr>
      <vt:lpstr>A Divide-and-Conquer Approach</vt:lpstr>
      <vt:lpstr>Recursive Divide-and Conquer</vt:lpstr>
      <vt:lpstr>PowerPoint Presentation</vt:lpstr>
      <vt:lpstr>PowerPoint Presentation</vt:lpstr>
      <vt:lpstr>A Better Way</vt:lpstr>
      <vt:lpstr>Bottom Up solution</vt:lpstr>
      <vt:lpstr>Reconstructing Solution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Asymptotic Complexity</dc:title>
  <dc:creator>Ergun, Funda</dc:creator>
  <cp:lastModifiedBy>Microsoft Office User</cp:lastModifiedBy>
  <cp:revision>109</cp:revision>
  <dcterms:created xsi:type="dcterms:W3CDTF">2017-07-14T14:41:00Z</dcterms:created>
  <dcterms:modified xsi:type="dcterms:W3CDTF">2019-07-26T20:04:24Z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